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305" r:id="rId5"/>
    <p:sldId id="329" r:id="rId6"/>
    <p:sldId id="311" r:id="rId7"/>
    <p:sldId id="313" r:id="rId8"/>
    <p:sldId id="312" r:id="rId9"/>
    <p:sldId id="321" r:id="rId10"/>
    <p:sldId id="322" r:id="rId11"/>
    <p:sldId id="323" r:id="rId12"/>
    <p:sldId id="324" r:id="rId13"/>
    <p:sldId id="325" r:id="rId14"/>
    <p:sldId id="326" r:id="rId15"/>
    <p:sldId id="327" r:id="rId16"/>
    <p:sldId id="320" r:id="rId17"/>
    <p:sldId id="318"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2176" dt="2022-05-18T10:10:05.763"/>
    <p1510:client id="{FED066DA-4FCB-415A-BC51-4AD74DFE7368}" v="1960" dt="2022-05-19T08:09:19.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5506" autoAdjust="0"/>
  </p:normalViewPr>
  <p:slideViewPr>
    <p:cSldViewPr snapToGrid="0">
      <p:cViewPr varScale="1">
        <p:scale>
          <a:sx n="76" d="100"/>
          <a:sy n="76" d="100"/>
        </p:scale>
        <p:origin x="96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8T10:10:05.763" v="3459" actId="20577"/>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modNotesTx">
        <pc:chgData name="Parvinder Singh Rakhra" userId="6e371a31b77c8860" providerId="LiveId" clId="{9B149C6B-A478-4565-8A13-CF03F4280183}" dt="2022-05-18T10:10:05.763" v="3459" actId="20577"/>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8T10:10:05.763" v="3459" actId="20577"/>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8T09:56:17.640" v="3038" actId="404"/>
        <pc:sldMkLst>
          <pc:docMk/>
          <pc:sldMk cId="3050971470" sldId="313"/>
        </pc:sldMkLst>
        <pc:spChg chg="add del mod">
          <ac:chgData name="Parvinder Singh Rakhra" userId="6e371a31b77c8860" providerId="LiveId" clId="{9B149C6B-A478-4565-8A13-CF03F4280183}" dt="2022-05-18T09:51:27.838" v="2973" actId="478"/>
          <ac:spMkLst>
            <pc:docMk/>
            <pc:sldMk cId="3050971470" sldId="313"/>
            <ac:spMk id="3" creationId="{A0D271AA-5FD4-BB1B-F70B-A8656003720D}"/>
          </ac:spMkLst>
        </pc:spChg>
        <pc:spChg chg="mod">
          <ac:chgData name="Parvinder Singh Rakhra" userId="6e371a31b77c8860" providerId="LiveId" clId="{9B149C6B-A478-4565-8A13-CF03F4280183}" dt="2022-05-18T09:51:15.305" v="2971" actId="20577"/>
          <ac:spMkLst>
            <pc:docMk/>
            <pc:sldMk cId="3050971470" sldId="313"/>
            <ac:spMk id="4" creationId="{8423720A-F2EB-245F-8AC3-9648161D2E68}"/>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pChg chg="add mod">
          <ac:chgData name="Parvinder Singh Rakhra" userId="6e371a31b77c8860" providerId="LiveId" clId="{9B149C6B-A478-4565-8A13-CF03F4280183}" dt="2022-05-18T09:56:17.640" v="3038" actId="404"/>
          <ac:spMkLst>
            <pc:docMk/>
            <pc:sldMk cId="3050971470" sldId="313"/>
            <ac:spMk id="14" creationId="{E6E56574-3867-4F3C-CF2B-2332DA85CBBC}"/>
          </ac:spMkLst>
        </pc:spChg>
        <pc:picChg chg="add mod">
          <ac:chgData name="Parvinder Singh Rakhra" userId="6e371a31b77c8860" providerId="LiveId" clId="{9B149C6B-A478-4565-8A13-CF03F4280183}" dt="2022-05-18T09:54:24.413" v="3019" actId="1038"/>
          <ac:picMkLst>
            <pc:docMk/>
            <pc:sldMk cId="3050971470" sldId="313"/>
            <ac:picMk id="5" creationId="{65DF9626-F704-2348-EC3A-76D4F2AC812B}"/>
          </ac:picMkLst>
        </pc:picChg>
        <pc:picChg chg="add del mod">
          <ac:chgData name="Parvinder Singh Rakhra" userId="6e371a31b77c8860" providerId="LiveId" clId="{9B149C6B-A478-4565-8A13-CF03F4280183}" dt="2022-05-18T09:52:26.681" v="2978" actId="478"/>
          <ac:picMkLst>
            <pc:docMk/>
            <pc:sldMk cId="3050971470" sldId="313"/>
            <ac:picMk id="7" creationId="{C8E42F20-42E8-EC35-AC62-6D96816EF6F3}"/>
          </ac:picMkLst>
        </pc:picChg>
        <pc:picChg chg="add mod">
          <ac:chgData name="Parvinder Singh Rakhra" userId="6e371a31b77c8860" providerId="LiveId" clId="{9B149C6B-A478-4565-8A13-CF03F4280183}" dt="2022-05-18T09:54:24.413" v="3019" actId="1038"/>
          <ac:picMkLst>
            <pc:docMk/>
            <pc:sldMk cId="3050971470" sldId="313"/>
            <ac:picMk id="9" creationId="{15B30E6F-6BF4-4F2D-EAC0-68645D470645}"/>
          </ac:picMkLst>
        </pc:picChg>
        <pc:picChg chg="add mod">
          <ac:chgData name="Parvinder Singh Rakhra" userId="6e371a31b77c8860" providerId="LiveId" clId="{9B149C6B-A478-4565-8A13-CF03F4280183}" dt="2022-05-18T09:54:24.413" v="3019" actId="1038"/>
          <ac:picMkLst>
            <pc:docMk/>
            <pc:sldMk cId="3050971470" sldId="313"/>
            <ac:picMk id="11" creationId="{4E13B8EA-B21F-48D3-0A6B-8E871D59963D}"/>
          </ac:picMkLst>
        </pc:picChg>
        <pc:picChg chg="add mod">
          <ac:chgData name="Parvinder Singh Rakhra" userId="6e371a31b77c8860" providerId="LiveId" clId="{9B149C6B-A478-4565-8A13-CF03F4280183}" dt="2022-05-18T09:54:24.413" v="3019" actId="1038"/>
          <ac:picMkLst>
            <pc:docMk/>
            <pc:sldMk cId="3050971470" sldId="313"/>
            <ac:picMk id="13" creationId="{7B3E6CB8-2FDC-F74B-35C9-A0BB4A34D34F}"/>
          </ac:picMkLst>
        </pc:pic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sldChg chg="modSp add mod">
        <pc:chgData name="Parvinder Singh Rakhra" userId="6e371a31b77c8860" providerId="LiveId" clId="{9B149C6B-A478-4565-8A13-CF03F4280183}" dt="2022-05-18T09:35:28.267" v="2186" actId="6549"/>
        <pc:sldMkLst>
          <pc:docMk/>
          <pc:sldMk cId="2314561650" sldId="315"/>
        </pc:sldMkLst>
        <pc:spChg chg="mod">
          <ac:chgData name="Parvinder Singh Rakhra" userId="6e371a31b77c8860" providerId="LiveId" clId="{9B149C6B-A478-4565-8A13-CF03F4280183}" dt="2022-05-18T09:35:28.267" v="2186" actId="6549"/>
          <ac:spMkLst>
            <pc:docMk/>
            <pc:sldMk cId="2314561650" sldId="315"/>
            <ac:spMk id="3" creationId="{A0D271AA-5FD4-BB1B-F70B-A8656003720D}"/>
          </ac:spMkLst>
        </pc:spChg>
        <pc:spChg chg="mod">
          <ac:chgData name="Parvinder Singh Rakhra" userId="6e371a31b77c8860" providerId="LiveId" clId="{9B149C6B-A478-4565-8A13-CF03F4280183}" dt="2022-05-15T07:15:44.771" v="1771" actId="20577"/>
          <ac:spMkLst>
            <pc:docMk/>
            <pc:sldMk cId="2314561650" sldId="315"/>
            <ac:spMk id="4" creationId="{8423720A-F2EB-245F-8AC3-9648161D2E68}"/>
          </ac:spMkLst>
        </pc:spChg>
      </pc:sldChg>
      <pc:sldChg chg="new">
        <pc:chgData name="Parvinder Singh Rakhra" userId="6e371a31b77c8860" providerId="LiveId" clId="{9B149C6B-A478-4565-8A13-CF03F4280183}" dt="2022-05-18T09:51:07.245" v="2956" actId="680"/>
        <pc:sldMkLst>
          <pc:docMk/>
          <pc:sldMk cId="3851437144" sldId="316"/>
        </pc:sldMkLst>
      </pc:sldChg>
    </pc:docChg>
  </pc:docChgLst>
  <pc:docChgLst>
    <pc:chgData name="Parvinder Singh Rakhra" userId="6e371a31b77c8860" providerId="LiveId" clId="{FED066DA-4FCB-415A-BC51-4AD74DFE7368}"/>
    <pc:docChg chg="undo redo custSel addSld delSld modSld sldOrd">
      <pc:chgData name="Parvinder Singh Rakhra" userId="6e371a31b77c8860" providerId="LiveId" clId="{FED066DA-4FCB-415A-BC51-4AD74DFE7368}" dt="2022-05-19T08:09:46.285" v="4778" actId="20577"/>
      <pc:docMkLst>
        <pc:docMk/>
      </pc:docMkLst>
      <pc:sldChg chg="modNotesTx">
        <pc:chgData name="Parvinder Singh Rakhra" userId="6e371a31b77c8860" providerId="LiveId" clId="{FED066DA-4FCB-415A-BC51-4AD74DFE7368}" dt="2022-05-19T07:58:06.640" v="4731" actId="20577"/>
        <pc:sldMkLst>
          <pc:docMk/>
          <pc:sldMk cId="651443823" sldId="311"/>
        </pc:sldMkLst>
      </pc:sldChg>
      <pc:sldChg chg="addSp delSp modSp mod modAnim modNotesTx">
        <pc:chgData name="Parvinder Singh Rakhra" userId="6e371a31b77c8860" providerId="LiveId" clId="{FED066DA-4FCB-415A-BC51-4AD74DFE7368}" dt="2022-05-19T07:39:07.530" v="4503" actId="20577"/>
        <pc:sldMkLst>
          <pc:docMk/>
          <pc:sldMk cId="1126529406" sldId="312"/>
        </pc:sldMkLst>
        <pc:spChg chg="del mod">
          <ac:chgData name="Parvinder Singh Rakhra" userId="6e371a31b77c8860" providerId="LiveId" clId="{FED066DA-4FCB-415A-BC51-4AD74DFE7368}" dt="2022-05-18T11:08:34.800" v="254" actId="478"/>
          <ac:spMkLst>
            <pc:docMk/>
            <pc:sldMk cId="1126529406" sldId="312"/>
            <ac:spMk id="3" creationId="{A0D271AA-5FD4-BB1B-F70B-A8656003720D}"/>
          </ac:spMkLst>
        </pc:spChg>
        <pc:spChg chg="mod">
          <ac:chgData name="Parvinder Singh Rakhra" userId="6e371a31b77c8860" providerId="LiveId" clId="{FED066DA-4FCB-415A-BC51-4AD74DFE7368}" dt="2022-05-18T11:08:50.415" v="283" actId="1035"/>
          <ac:spMkLst>
            <pc:docMk/>
            <pc:sldMk cId="1126529406" sldId="312"/>
            <ac:spMk id="9" creationId="{752C99F8-97BD-9DD0-09AB-5921FE9ADA96}"/>
          </ac:spMkLst>
        </pc:spChg>
        <pc:spChg chg="mod">
          <ac:chgData name="Parvinder Singh Rakhra" userId="6e371a31b77c8860" providerId="LiveId" clId="{FED066DA-4FCB-415A-BC51-4AD74DFE7368}" dt="2022-05-18T11:08:50.415" v="283" actId="1035"/>
          <ac:spMkLst>
            <pc:docMk/>
            <pc:sldMk cId="1126529406" sldId="312"/>
            <ac:spMk id="10" creationId="{7A4DC3F7-B630-39DF-329F-ACDE62973E1C}"/>
          </ac:spMkLst>
        </pc:spChg>
        <pc:spChg chg="mod">
          <ac:chgData name="Parvinder Singh Rakhra" userId="6e371a31b77c8860" providerId="LiveId" clId="{FED066DA-4FCB-415A-BC51-4AD74DFE7368}" dt="2022-05-18T11:08:50.415" v="283" actId="1035"/>
          <ac:spMkLst>
            <pc:docMk/>
            <pc:sldMk cId="1126529406" sldId="312"/>
            <ac:spMk id="11" creationId="{A1FF3A7F-6365-D06F-F234-03261C0B3F36}"/>
          </ac:spMkLst>
        </pc:spChg>
        <pc:spChg chg="mod">
          <ac:chgData name="Parvinder Singh Rakhra" userId="6e371a31b77c8860" providerId="LiveId" clId="{FED066DA-4FCB-415A-BC51-4AD74DFE7368}" dt="2022-05-18T11:28:50.356" v="647" actId="20577"/>
          <ac:spMkLst>
            <pc:docMk/>
            <pc:sldMk cId="1126529406" sldId="312"/>
            <ac:spMk id="12" creationId="{8DF0AF3B-6A10-0FEE-9FB8-DA05FD8A8D08}"/>
          </ac:spMkLst>
        </pc:spChg>
        <pc:spChg chg="mod">
          <ac:chgData name="Parvinder Singh Rakhra" userId="6e371a31b77c8860" providerId="LiveId" clId="{FED066DA-4FCB-415A-BC51-4AD74DFE7368}" dt="2022-05-18T11:41:02.567" v="927" actId="20577"/>
          <ac:spMkLst>
            <pc:docMk/>
            <pc:sldMk cId="1126529406" sldId="312"/>
            <ac:spMk id="13" creationId="{40F245F1-0C08-05B3-A524-A519C69241AD}"/>
          </ac:spMkLst>
        </pc:spChg>
        <pc:spChg chg="mod">
          <ac:chgData name="Parvinder Singh Rakhra" userId="6e371a31b77c8860" providerId="LiveId" clId="{FED066DA-4FCB-415A-BC51-4AD74DFE7368}" dt="2022-05-18T11:51:33.477" v="1295" actId="20577"/>
          <ac:spMkLst>
            <pc:docMk/>
            <pc:sldMk cId="1126529406" sldId="312"/>
            <ac:spMk id="14" creationId="{61876EDA-1D16-D7BE-7DE3-470A70172E30}"/>
          </ac:spMkLst>
        </pc:spChg>
        <pc:picChg chg="add del mod">
          <ac:chgData name="Parvinder Singh Rakhra" userId="6e371a31b77c8860" providerId="LiveId" clId="{FED066DA-4FCB-415A-BC51-4AD74DFE7368}" dt="2022-05-18T11:34:54.901" v="825" actId="478"/>
          <ac:picMkLst>
            <pc:docMk/>
            <pc:sldMk cId="1126529406" sldId="312"/>
            <ac:picMk id="5" creationId="{D352A2C2-BF6C-7978-8705-F9BA0B4F4DF7}"/>
          </ac:picMkLst>
        </pc:picChg>
        <pc:picChg chg="add mod">
          <ac:chgData name="Parvinder Singh Rakhra" userId="6e371a31b77c8860" providerId="LiveId" clId="{FED066DA-4FCB-415A-BC51-4AD74DFE7368}" dt="2022-05-18T11:41:08.080" v="929" actId="1076"/>
          <ac:picMkLst>
            <pc:docMk/>
            <pc:sldMk cId="1126529406" sldId="312"/>
            <ac:picMk id="7" creationId="{15588770-62A9-D601-1409-1326EB2EED27}"/>
          </ac:picMkLst>
        </pc:picChg>
        <pc:picChg chg="add mod">
          <ac:chgData name="Parvinder Singh Rakhra" userId="6e371a31b77c8860" providerId="LiveId" clId="{FED066DA-4FCB-415A-BC51-4AD74DFE7368}" dt="2022-05-18T11:41:05.608" v="928" actId="1076"/>
          <ac:picMkLst>
            <pc:docMk/>
            <pc:sldMk cId="1126529406" sldId="312"/>
            <ac:picMk id="15" creationId="{ACFF9411-3029-42DF-A4B8-B2A5C2ACBF47}"/>
          </ac:picMkLst>
        </pc:picChg>
      </pc:sldChg>
      <pc:sldChg chg="addSp delSp modSp mod modAnim modNotesTx">
        <pc:chgData name="Parvinder Singh Rakhra" userId="6e371a31b77c8860" providerId="LiveId" clId="{FED066DA-4FCB-415A-BC51-4AD74DFE7368}" dt="2022-05-18T14:20:18.540" v="4243" actId="20577"/>
        <pc:sldMkLst>
          <pc:docMk/>
          <pc:sldMk cId="3050971470" sldId="313"/>
        </pc:sldMkLst>
        <pc:spChg chg="add del">
          <ac:chgData name="Parvinder Singh Rakhra" userId="6e371a31b77c8860" providerId="LiveId" clId="{FED066DA-4FCB-415A-BC51-4AD74DFE7368}" dt="2022-05-18T11:00:30.425" v="45" actId="11529"/>
          <ac:spMkLst>
            <pc:docMk/>
            <pc:sldMk cId="3050971470" sldId="313"/>
            <ac:spMk id="2" creationId="{0C35351F-6F67-83EB-E0E0-90F1A8BE7C40}"/>
          </ac:spMkLst>
        </pc:spChg>
        <pc:spChg chg="add mod">
          <ac:chgData name="Parvinder Singh Rakhra" userId="6e371a31b77c8860" providerId="LiveId" clId="{FED066DA-4FCB-415A-BC51-4AD74DFE7368}" dt="2022-05-18T14:20:12.099" v="4239" actId="1035"/>
          <ac:spMkLst>
            <pc:docMk/>
            <pc:sldMk cId="3050971470" sldId="313"/>
            <ac:spMk id="3" creationId="{F2AD6519-8E71-974A-5143-7C3FA26D58FD}"/>
          </ac:spMkLst>
        </pc:spChg>
        <pc:spChg chg="add mod">
          <ac:chgData name="Parvinder Singh Rakhra" userId="6e371a31b77c8860" providerId="LiveId" clId="{FED066DA-4FCB-415A-BC51-4AD74DFE7368}" dt="2022-05-18T14:20:12.099" v="4239" actId="1035"/>
          <ac:spMkLst>
            <pc:docMk/>
            <pc:sldMk cId="3050971470" sldId="313"/>
            <ac:spMk id="6" creationId="{01C06D25-6216-7695-2945-4C7CFEE8272F}"/>
          </ac:spMkLst>
        </pc:spChg>
        <pc:spChg chg="add mod">
          <ac:chgData name="Parvinder Singh Rakhra" userId="6e371a31b77c8860" providerId="LiveId" clId="{FED066DA-4FCB-415A-BC51-4AD74DFE7368}" dt="2022-05-18T14:20:12.099" v="4239" actId="1035"/>
          <ac:spMkLst>
            <pc:docMk/>
            <pc:sldMk cId="3050971470" sldId="313"/>
            <ac:spMk id="7" creationId="{A2D21260-2172-3C62-85D6-DFA3B83AFE3D}"/>
          </ac:spMkLst>
        </pc:spChg>
        <pc:spChg chg="mod">
          <ac:chgData name="Parvinder Singh Rakhra" userId="6e371a31b77c8860" providerId="LiveId" clId="{FED066DA-4FCB-415A-BC51-4AD74DFE7368}" dt="2022-05-18T14:20:12.099" v="4239" actId="1035"/>
          <ac:spMkLst>
            <pc:docMk/>
            <pc:sldMk cId="3050971470" sldId="313"/>
            <ac:spMk id="14" creationId="{E6E56574-3867-4F3C-CF2B-2332DA85CBBC}"/>
          </ac:spMkLst>
        </pc:spChg>
        <pc:picChg chg="mod">
          <ac:chgData name="Parvinder Singh Rakhra" userId="6e371a31b77c8860" providerId="LiveId" clId="{FED066DA-4FCB-415A-BC51-4AD74DFE7368}" dt="2022-05-18T14:20:12.099" v="4239" actId="1035"/>
          <ac:picMkLst>
            <pc:docMk/>
            <pc:sldMk cId="3050971470" sldId="313"/>
            <ac:picMk id="5" creationId="{65DF9626-F704-2348-EC3A-76D4F2AC812B}"/>
          </ac:picMkLst>
        </pc:picChg>
        <pc:picChg chg="mod">
          <ac:chgData name="Parvinder Singh Rakhra" userId="6e371a31b77c8860" providerId="LiveId" clId="{FED066DA-4FCB-415A-BC51-4AD74DFE7368}" dt="2022-05-18T14:20:12.099" v="4239" actId="1035"/>
          <ac:picMkLst>
            <pc:docMk/>
            <pc:sldMk cId="3050971470" sldId="313"/>
            <ac:picMk id="9" creationId="{15B30E6F-6BF4-4F2D-EAC0-68645D470645}"/>
          </ac:picMkLst>
        </pc:picChg>
        <pc:picChg chg="mod">
          <ac:chgData name="Parvinder Singh Rakhra" userId="6e371a31b77c8860" providerId="LiveId" clId="{FED066DA-4FCB-415A-BC51-4AD74DFE7368}" dt="2022-05-18T14:20:12.099" v="4239" actId="1035"/>
          <ac:picMkLst>
            <pc:docMk/>
            <pc:sldMk cId="3050971470" sldId="313"/>
            <ac:picMk id="11" creationId="{4E13B8EA-B21F-48D3-0A6B-8E871D59963D}"/>
          </ac:picMkLst>
        </pc:picChg>
        <pc:picChg chg="mod">
          <ac:chgData name="Parvinder Singh Rakhra" userId="6e371a31b77c8860" providerId="LiveId" clId="{FED066DA-4FCB-415A-BC51-4AD74DFE7368}" dt="2022-05-18T14:20:12.099" v="4239" actId="1035"/>
          <ac:picMkLst>
            <pc:docMk/>
            <pc:sldMk cId="3050971470" sldId="313"/>
            <ac:picMk id="13" creationId="{7B3E6CB8-2FDC-F74B-35C9-A0BB4A34D34F}"/>
          </ac:picMkLst>
        </pc:picChg>
      </pc:sldChg>
      <pc:sldChg chg="del">
        <pc:chgData name="Parvinder Singh Rakhra" userId="6e371a31b77c8860" providerId="LiveId" clId="{FED066DA-4FCB-415A-BC51-4AD74DFE7368}" dt="2022-05-18T14:07:09.445" v="3795" actId="47"/>
        <pc:sldMkLst>
          <pc:docMk/>
          <pc:sldMk cId="3540277938" sldId="314"/>
        </pc:sldMkLst>
      </pc:sldChg>
      <pc:sldChg chg="addSp modSp del mod modNotesTx">
        <pc:chgData name="Parvinder Singh Rakhra" userId="6e371a31b77c8860" providerId="LiveId" clId="{FED066DA-4FCB-415A-BC51-4AD74DFE7368}" dt="2022-05-18T23:05:14.291" v="4499" actId="47"/>
        <pc:sldMkLst>
          <pc:docMk/>
          <pc:sldMk cId="2314561650" sldId="315"/>
        </pc:sldMkLst>
        <pc:spChg chg="add mod">
          <ac:chgData name="Parvinder Singh Rakhra" userId="6e371a31b77c8860" providerId="LiveId" clId="{FED066DA-4FCB-415A-BC51-4AD74DFE7368}" dt="2022-05-18T23:04:23.442" v="4490" actId="20577"/>
          <ac:spMkLst>
            <pc:docMk/>
            <pc:sldMk cId="2314561650" sldId="315"/>
            <ac:spMk id="2" creationId="{D4E5B5C1-D615-7C07-54C7-0ABCFD18D763}"/>
          </ac:spMkLst>
        </pc:spChg>
        <pc:spChg chg="mod">
          <ac:chgData name="Parvinder Singh Rakhra" userId="6e371a31b77c8860" providerId="LiveId" clId="{FED066DA-4FCB-415A-BC51-4AD74DFE7368}" dt="2022-05-18T23:04:09.189" v="4478" actId="21"/>
          <ac:spMkLst>
            <pc:docMk/>
            <pc:sldMk cId="2314561650" sldId="315"/>
            <ac:spMk id="3" creationId="{A0D271AA-5FD4-BB1B-F70B-A8656003720D}"/>
          </ac:spMkLst>
        </pc:spChg>
      </pc:sldChg>
      <pc:sldChg chg="del">
        <pc:chgData name="Parvinder Singh Rakhra" userId="6e371a31b77c8860" providerId="LiveId" clId="{FED066DA-4FCB-415A-BC51-4AD74DFE7368}" dt="2022-05-18T11:07:55.687" v="252" actId="47"/>
        <pc:sldMkLst>
          <pc:docMk/>
          <pc:sldMk cId="3851437144" sldId="316"/>
        </pc:sldMkLst>
      </pc:sldChg>
      <pc:sldChg chg="delSp modSp add del mod ord delAnim">
        <pc:chgData name="Parvinder Singh Rakhra" userId="6e371a31b77c8860" providerId="LiveId" clId="{FED066DA-4FCB-415A-BC51-4AD74DFE7368}" dt="2022-05-18T14:07:14.404" v="3796" actId="47"/>
        <pc:sldMkLst>
          <pc:docMk/>
          <pc:sldMk cId="2270556487" sldId="317"/>
        </pc:sldMkLst>
        <pc:spChg chg="del">
          <ac:chgData name="Parvinder Singh Rakhra" userId="6e371a31b77c8860" providerId="LiveId" clId="{FED066DA-4FCB-415A-BC51-4AD74DFE7368}" dt="2022-05-18T11:53:28.643" v="1304" actId="478"/>
          <ac:spMkLst>
            <pc:docMk/>
            <pc:sldMk cId="2270556487" sldId="317"/>
            <ac:spMk id="3" creationId="{F2AD6519-8E71-974A-5143-7C3FA26D58FD}"/>
          </ac:spMkLst>
        </pc:spChg>
        <pc:spChg chg="del">
          <ac:chgData name="Parvinder Singh Rakhra" userId="6e371a31b77c8860" providerId="LiveId" clId="{FED066DA-4FCB-415A-BC51-4AD74DFE7368}" dt="2022-05-18T11:53:28.643" v="1304" actId="478"/>
          <ac:spMkLst>
            <pc:docMk/>
            <pc:sldMk cId="2270556487" sldId="317"/>
            <ac:spMk id="6" creationId="{01C06D25-6216-7695-2945-4C7CFEE8272F}"/>
          </ac:spMkLst>
        </pc:spChg>
        <pc:spChg chg="del mod">
          <ac:chgData name="Parvinder Singh Rakhra" userId="6e371a31b77c8860" providerId="LiveId" clId="{FED066DA-4FCB-415A-BC51-4AD74DFE7368}" dt="2022-05-18T11:53:38.583" v="1308" actId="478"/>
          <ac:spMkLst>
            <pc:docMk/>
            <pc:sldMk cId="2270556487" sldId="317"/>
            <ac:spMk id="7" creationId="{A2D21260-2172-3C62-85D6-DFA3B83AFE3D}"/>
          </ac:spMkLst>
        </pc:spChg>
        <pc:spChg chg="del mod">
          <ac:chgData name="Parvinder Singh Rakhra" userId="6e371a31b77c8860" providerId="LiveId" clId="{FED066DA-4FCB-415A-BC51-4AD74DFE7368}" dt="2022-05-18T11:53:34.476" v="1306" actId="478"/>
          <ac:spMkLst>
            <pc:docMk/>
            <pc:sldMk cId="2270556487" sldId="317"/>
            <ac:spMk id="14" creationId="{E6E56574-3867-4F3C-CF2B-2332DA85CBBC}"/>
          </ac:spMkLst>
        </pc:spChg>
        <pc:picChg chg="del">
          <ac:chgData name="Parvinder Singh Rakhra" userId="6e371a31b77c8860" providerId="LiveId" clId="{FED066DA-4FCB-415A-BC51-4AD74DFE7368}" dt="2022-05-18T11:53:28.643" v="1304" actId="478"/>
          <ac:picMkLst>
            <pc:docMk/>
            <pc:sldMk cId="2270556487" sldId="317"/>
            <ac:picMk id="5" creationId="{65DF9626-F704-2348-EC3A-76D4F2AC812B}"/>
          </ac:picMkLst>
        </pc:picChg>
        <pc:picChg chg="del">
          <ac:chgData name="Parvinder Singh Rakhra" userId="6e371a31b77c8860" providerId="LiveId" clId="{FED066DA-4FCB-415A-BC51-4AD74DFE7368}" dt="2022-05-18T11:53:28.643" v="1304" actId="478"/>
          <ac:picMkLst>
            <pc:docMk/>
            <pc:sldMk cId="2270556487" sldId="317"/>
            <ac:picMk id="9" creationId="{15B30E6F-6BF4-4F2D-EAC0-68645D470645}"/>
          </ac:picMkLst>
        </pc:picChg>
        <pc:picChg chg="del">
          <ac:chgData name="Parvinder Singh Rakhra" userId="6e371a31b77c8860" providerId="LiveId" clId="{FED066DA-4FCB-415A-BC51-4AD74DFE7368}" dt="2022-05-18T11:53:28.643" v="1304" actId="478"/>
          <ac:picMkLst>
            <pc:docMk/>
            <pc:sldMk cId="2270556487" sldId="317"/>
            <ac:picMk id="11" creationId="{4E13B8EA-B21F-48D3-0A6B-8E871D59963D}"/>
          </ac:picMkLst>
        </pc:picChg>
        <pc:picChg chg="del">
          <ac:chgData name="Parvinder Singh Rakhra" userId="6e371a31b77c8860" providerId="LiveId" clId="{FED066DA-4FCB-415A-BC51-4AD74DFE7368}" dt="2022-05-18T11:53:28.643" v="1304" actId="478"/>
          <ac:picMkLst>
            <pc:docMk/>
            <pc:sldMk cId="2270556487" sldId="317"/>
            <ac:picMk id="13" creationId="{7B3E6CB8-2FDC-F74B-35C9-A0BB4A34D34F}"/>
          </ac:picMkLst>
        </pc:picChg>
      </pc:sldChg>
      <pc:sldChg chg="addSp delSp modSp new mod modAnim">
        <pc:chgData name="Parvinder Singh Rakhra" userId="6e371a31b77c8860" providerId="LiveId" clId="{FED066DA-4FCB-415A-BC51-4AD74DFE7368}" dt="2022-05-18T22:55:08.447" v="4434" actId="14100"/>
        <pc:sldMkLst>
          <pc:docMk/>
          <pc:sldMk cId="2839622363" sldId="318"/>
        </pc:sldMkLst>
        <pc:spChg chg="del">
          <ac:chgData name="Parvinder Singh Rakhra" userId="6e371a31b77c8860" providerId="LiveId" clId="{FED066DA-4FCB-415A-BC51-4AD74DFE7368}" dt="2022-05-18T11:56:43.356" v="1310" actId="478"/>
          <ac:spMkLst>
            <pc:docMk/>
            <pc:sldMk cId="2839622363" sldId="318"/>
            <ac:spMk id="2" creationId="{5C8644E3-1F57-6717-910A-8FD097ABAECE}"/>
          </ac:spMkLst>
        </pc:spChg>
        <pc:spChg chg="del">
          <ac:chgData name="Parvinder Singh Rakhra" userId="6e371a31b77c8860" providerId="LiveId" clId="{FED066DA-4FCB-415A-BC51-4AD74DFE7368}" dt="2022-05-18T11:56:47.327" v="1311" actId="478"/>
          <ac:spMkLst>
            <pc:docMk/>
            <pc:sldMk cId="2839622363" sldId="318"/>
            <ac:spMk id="3" creationId="{F72EAFF0-95B4-C02D-76D2-0A4D90116687}"/>
          </ac:spMkLst>
        </pc:spChg>
        <pc:spChg chg="add mod">
          <ac:chgData name="Parvinder Singh Rakhra" userId="6e371a31b77c8860" providerId="LiveId" clId="{FED066DA-4FCB-415A-BC51-4AD74DFE7368}" dt="2022-05-18T11:57:31.350" v="1350" actId="1036"/>
          <ac:spMkLst>
            <pc:docMk/>
            <pc:sldMk cId="2839622363" sldId="318"/>
            <ac:spMk id="5" creationId="{2EFAE625-7B17-A4BF-E9C0-340FB01BAE35}"/>
          </ac:spMkLst>
        </pc:spChg>
        <pc:picChg chg="add mod">
          <ac:chgData name="Parvinder Singh Rakhra" userId="6e371a31b77c8860" providerId="LiveId" clId="{FED066DA-4FCB-415A-BC51-4AD74DFE7368}" dt="2022-05-18T22:55:08.447" v="4434" actId="14100"/>
          <ac:picMkLst>
            <pc:docMk/>
            <pc:sldMk cId="2839622363" sldId="318"/>
            <ac:picMk id="4" creationId="{F0736091-9983-CA87-D535-CD35F8692F71}"/>
          </ac:picMkLst>
        </pc:picChg>
      </pc:sldChg>
      <pc:sldChg chg="delSp modSp add del mod delAnim modAnim">
        <pc:chgData name="Parvinder Singh Rakhra" userId="6e371a31b77c8860" providerId="LiveId" clId="{FED066DA-4FCB-415A-BC51-4AD74DFE7368}" dt="2022-05-18T14:06:51.572" v="3794" actId="47"/>
        <pc:sldMkLst>
          <pc:docMk/>
          <pc:sldMk cId="2284259775" sldId="319"/>
        </pc:sldMkLst>
        <pc:spChg chg="mod">
          <ac:chgData name="Parvinder Singh Rakhra" userId="6e371a31b77c8860" providerId="LiveId" clId="{FED066DA-4FCB-415A-BC51-4AD74DFE7368}" dt="2022-05-18T11:59:30.510" v="1384" actId="20577"/>
          <ac:spMkLst>
            <pc:docMk/>
            <pc:sldMk cId="2284259775" sldId="319"/>
            <ac:spMk id="4" creationId="{8423720A-F2EB-245F-8AC3-9648161D2E68}"/>
          </ac:spMkLst>
        </pc:spChg>
        <pc:spChg chg="mod">
          <ac:chgData name="Parvinder Singh Rakhra" userId="6e371a31b77c8860" providerId="LiveId" clId="{FED066DA-4FCB-415A-BC51-4AD74DFE7368}" dt="2022-05-18T12:00:54.741" v="1463" actId="20577"/>
          <ac:spMkLst>
            <pc:docMk/>
            <pc:sldMk cId="2284259775" sldId="319"/>
            <ac:spMk id="9" creationId="{752C99F8-97BD-9DD0-09AB-5921FE9ADA96}"/>
          </ac:spMkLst>
        </pc:spChg>
        <pc:spChg chg="mod">
          <ac:chgData name="Parvinder Singh Rakhra" userId="6e371a31b77c8860" providerId="LiveId" clId="{FED066DA-4FCB-415A-BC51-4AD74DFE7368}" dt="2022-05-18T12:00:48.596" v="1461" actId="20577"/>
          <ac:spMkLst>
            <pc:docMk/>
            <pc:sldMk cId="2284259775" sldId="319"/>
            <ac:spMk id="10" creationId="{7A4DC3F7-B630-39DF-329F-ACDE62973E1C}"/>
          </ac:spMkLst>
        </pc:spChg>
        <pc:spChg chg="mod">
          <ac:chgData name="Parvinder Singh Rakhra" userId="6e371a31b77c8860" providerId="LiveId" clId="{FED066DA-4FCB-415A-BC51-4AD74DFE7368}" dt="2022-05-18T12:00:52.278" v="1462" actId="20577"/>
          <ac:spMkLst>
            <pc:docMk/>
            <pc:sldMk cId="2284259775" sldId="319"/>
            <ac:spMk id="11" creationId="{A1FF3A7F-6365-D06F-F234-03261C0B3F36}"/>
          </ac:spMkLst>
        </pc:spChg>
        <pc:spChg chg="mod">
          <ac:chgData name="Parvinder Singh Rakhra" userId="6e371a31b77c8860" providerId="LiveId" clId="{FED066DA-4FCB-415A-BC51-4AD74DFE7368}" dt="2022-05-18T11:59:55.938" v="1389" actId="6549"/>
          <ac:spMkLst>
            <pc:docMk/>
            <pc:sldMk cId="2284259775" sldId="319"/>
            <ac:spMk id="12" creationId="{8DF0AF3B-6A10-0FEE-9FB8-DA05FD8A8D08}"/>
          </ac:spMkLst>
        </pc:spChg>
        <pc:spChg chg="del mod">
          <ac:chgData name="Parvinder Singh Rakhra" userId="6e371a31b77c8860" providerId="LiveId" clId="{FED066DA-4FCB-415A-BC51-4AD74DFE7368}" dt="2022-05-18T11:59:52.052" v="1388"/>
          <ac:spMkLst>
            <pc:docMk/>
            <pc:sldMk cId="2284259775" sldId="319"/>
            <ac:spMk id="13" creationId="{40F245F1-0C08-05B3-A524-A519C69241AD}"/>
          </ac:spMkLst>
        </pc:spChg>
        <pc:spChg chg="mod">
          <ac:chgData name="Parvinder Singh Rakhra" userId="6e371a31b77c8860" providerId="LiveId" clId="{FED066DA-4FCB-415A-BC51-4AD74DFE7368}" dt="2022-05-18T11:59:44.876" v="1385" actId="6549"/>
          <ac:spMkLst>
            <pc:docMk/>
            <pc:sldMk cId="2284259775" sldId="319"/>
            <ac:spMk id="14" creationId="{61876EDA-1D16-D7BE-7DE3-470A70172E30}"/>
          </ac:spMkLst>
        </pc:spChg>
        <pc:picChg chg="del">
          <ac:chgData name="Parvinder Singh Rakhra" userId="6e371a31b77c8860" providerId="LiveId" clId="{FED066DA-4FCB-415A-BC51-4AD74DFE7368}" dt="2022-05-18T12:00:02.795" v="1391" actId="478"/>
          <ac:picMkLst>
            <pc:docMk/>
            <pc:sldMk cId="2284259775" sldId="319"/>
            <ac:picMk id="7" creationId="{15588770-62A9-D601-1409-1326EB2EED27}"/>
          </ac:picMkLst>
        </pc:picChg>
        <pc:picChg chg="del">
          <ac:chgData name="Parvinder Singh Rakhra" userId="6e371a31b77c8860" providerId="LiveId" clId="{FED066DA-4FCB-415A-BC51-4AD74DFE7368}" dt="2022-05-18T11:59:58.315" v="1390" actId="478"/>
          <ac:picMkLst>
            <pc:docMk/>
            <pc:sldMk cId="2284259775" sldId="319"/>
            <ac:picMk id="15" creationId="{ACFF9411-3029-42DF-A4B8-B2A5C2ACBF47}"/>
          </ac:picMkLst>
        </pc:picChg>
      </pc:sldChg>
      <pc:sldChg chg="addSp delSp modSp add mod delAnim modAnim modNotesTx">
        <pc:chgData name="Parvinder Singh Rakhra" userId="6e371a31b77c8860" providerId="LiveId" clId="{FED066DA-4FCB-415A-BC51-4AD74DFE7368}" dt="2022-05-19T08:09:19.954" v="4772"/>
        <pc:sldMkLst>
          <pc:docMk/>
          <pc:sldMk cId="4057486887" sldId="320"/>
        </pc:sldMkLst>
        <pc:spChg chg="add del">
          <ac:chgData name="Parvinder Singh Rakhra" userId="6e371a31b77c8860" providerId="LiveId" clId="{FED066DA-4FCB-415A-BC51-4AD74DFE7368}" dt="2022-05-18T14:12:58.653" v="4040"/>
          <ac:spMkLst>
            <pc:docMk/>
            <pc:sldMk cId="4057486887" sldId="320"/>
            <ac:spMk id="2" creationId="{5529C23B-3FB6-1129-02A4-962FF758DAF9}"/>
          </ac:spMkLst>
        </pc:spChg>
        <pc:spChg chg="mod">
          <ac:chgData name="Parvinder Singh Rakhra" userId="6e371a31b77c8860" providerId="LiveId" clId="{FED066DA-4FCB-415A-BC51-4AD74DFE7368}" dt="2022-05-19T08:07:12.355" v="4763" actId="1076"/>
          <ac:spMkLst>
            <pc:docMk/>
            <pc:sldMk cId="4057486887" sldId="320"/>
            <ac:spMk id="4" creationId="{8423720A-F2EB-245F-8AC3-9648161D2E68}"/>
          </ac:spMkLst>
        </pc:spChg>
        <pc:spChg chg="add del">
          <ac:chgData name="Parvinder Singh Rakhra" userId="6e371a31b77c8860" providerId="LiveId" clId="{FED066DA-4FCB-415A-BC51-4AD74DFE7368}" dt="2022-05-18T14:13:56.868" v="4050"/>
          <ac:spMkLst>
            <pc:docMk/>
            <pc:sldMk cId="4057486887" sldId="320"/>
            <ac:spMk id="5" creationId="{D7681A74-E898-F300-26EA-CC5D6D5757FB}"/>
          </ac:spMkLst>
        </pc:spChg>
        <pc:spChg chg="add del">
          <ac:chgData name="Parvinder Singh Rakhra" userId="6e371a31b77c8860" providerId="LiveId" clId="{FED066DA-4FCB-415A-BC51-4AD74DFE7368}" dt="2022-05-18T14:14:41.868" v="4055"/>
          <ac:spMkLst>
            <pc:docMk/>
            <pc:sldMk cId="4057486887" sldId="320"/>
            <ac:spMk id="8" creationId="{AAF2CD97-4537-3AFE-5117-B9A021C2AC55}"/>
          </ac:spMkLst>
        </pc:spChg>
        <pc:spChg chg="mod">
          <ac:chgData name="Parvinder Singh Rakhra" userId="6e371a31b77c8860" providerId="LiveId" clId="{FED066DA-4FCB-415A-BC51-4AD74DFE7368}" dt="2022-05-18T22:51:46.766" v="4311" actId="108"/>
          <ac:spMkLst>
            <pc:docMk/>
            <pc:sldMk cId="4057486887" sldId="320"/>
            <ac:spMk id="9" creationId="{752C99F8-97BD-9DD0-09AB-5921FE9ADA96}"/>
          </ac:spMkLst>
        </pc:spChg>
        <pc:spChg chg="mod">
          <ac:chgData name="Parvinder Singh Rakhra" userId="6e371a31b77c8860" providerId="LiveId" clId="{FED066DA-4FCB-415A-BC51-4AD74DFE7368}" dt="2022-05-18T12:02:07.857" v="1535" actId="20577"/>
          <ac:spMkLst>
            <pc:docMk/>
            <pc:sldMk cId="4057486887" sldId="320"/>
            <ac:spMk id="10" creationId="{7A4DC3F7-B630-39DF-329F-ACDE62973E1C}"/>
          </ac:spMkLst>
        </pc:spChg>
        <pc:spChg chg="mod">
          <ac:chgData name="Parvinder Singh Rakhra" userId="6e371a31b77c8860" providerId="LiveId" clId="{FED066DA-4FCB-415A-BC51-4AD74DFE7368}" dt="2022-05-18T12:01:52.656" v="1516" actId="5793"/>
          <ac:spMkLst>
            <pc:docMk/>
            <pc:sldMk cId="4057486887" sldId="320"/>
            <ac:spMk id="11" creationId="{A1FF3A7F-6365-D06F-F234-03261C0B3F36}"/>
          </ac:spMkLst>
        </pc:spChg>
        <pc:spChg chg="mod">
          <ac:chgData name="Parvinder Singh Rakhra" userId="6e371a31b77c8860" providerId="LiveId" clId="{FED066DA-4FCB-415A-BC51-4AD74DFE7368}" dt="2022-05-19T07:54:38.698" v="4721" actId="1076"/>
          <ac:spMkLst>
            <pc:docMk/>
            <pc:sldMk cId="4057486887" sldId="320"/>
            <ac:spMk id="12" creationId="{8DF0AF3B-6A10-0FEE-9FB8-DA05FD8A8D08}"/>
          </ac:spMkLst>
        </pc:spChg>
        <pc:spChg chg="del mod">
          <ac:chgData name="Parvinder Singh Rakhra" userId="6e371a31b77c8860" providerId="LiveId" clId="{FED066DA-4FCB-415A-BC51-4AD74DFE7368}" dt="2022-05-18T12:01:16.162" v="1470"/>
          <ac:spMkLst>
            <pc:docMk/>
            <pc:sldMk cId="4057486887" sldId="320"/>
            <ac:spMk id="13" creationId="{40F245F1-0C08-05B3-A524-A519C69241AD}"/>
          </ac:spMkLst>
        </pc:spChg>
        <pc:spChg chg="mod">
          <ac:chgData name="Parvinder Singh Rakhra" userId="6e371a31b77c8860" providerId="LiveId" clId="{FED066DA-4FCB-415A-BC51-4AD74DFE7368}" dt="2022-05-19T07:54:34.709" v="4719" actId="20577"/>
          <ac:spMkLst>
            <pc:docMk/>
            <pc:sldMk cId="4057486887" sldId="320"/>
            <ac:spMk id="14" creationId="{61876EDA-1D16-D7BE-7DE3-470A70172E30}"/>
          </ac:spMkLst>
        </pc:spChg>
        <pc:spChg chg="add mod">
          <ac:chgData name="Parvinder Singh Rakhra" userId="6e371a31b77c8860" providerId="LiveId" clId="{FED066DA-4FCB-415A-BC51-4AD74DFE7368}" dt="2022-05-18T22:51:32.222" v="4309" actId="108"/>
          <ac:spMkLst>
            <pc:docMk/>
            <pc:sldMk cId="4057486887" sldId="320"/>
            <ac:spMk id="16" creationId="{6FE65BAA-2C2D-5138-E113-55167A96DCF1}"/>
          </ac:spMkLst>
        </pc:spChg>
        <pc:spChg chg="add del mod">
          <ac:chgData name="Parvinder Singh Rakhra" userId="6e371a31b77c8860" providerId="LiveId" clId="{FED066DA-4FCB-415A-BC51-4AD74DFE7368}" dt="2022-05-18T14:17:16.040" v="4202"/>
          <ac:spMkLst>
            <pc:docMk/>
            <pc:sldMk cId="4057486887" sldId="320"/>
            <ac:spMk id="19" creationId="{D9C6EF0A-4F81-EE8B-77C0-C64AAB88B180}"/>
          </ac:spMkLst>
        </pc:spChg>
        <pc:picChg chg="add mod modCrop">
          <ac:chgData name="Parvinder Singh Rakhra" userId="6e371a31b77c8860" providerId="LiveId" clId="{FED066DA-4FCB-415A-BC51-4AD74DFE7368}" dt="2022-05-19T08:08:26.668" v="4769" actId="1076"/>
          <ac:picMkLst>
            <pc:docMk/>
            <pc:sldMk cId="4057486887" sldId="320"/>
            <ac:picMk id="3" creationId="{BF120357-7B22-7F7F-069B-5B5C2608CCD4}"/>
          </ac:picMkLst>
        </pc:picChg>
        <pc:picChg chg="add mod">
          <ac:chgData name="Parvinder Singh Rakhra" userId="6e371a31b77c8860" providerId="LiveId" clId="{FED066DA-4FCB-415A-BC51-4AD74DFE7368}" dt="2022-05-19T08:08:28.726" v="4770" actId="1076"/>
          <ac:picMkLst>
            <pc:docMk/>
            <pc:sldMk cId="4057486887" sldId="320"/>
            <ac:picMk id="6" creationId="{BC1AF46F-5AE2-2F22-326F-55DAB2EFFC60}"/>
          </ac:picMkLst>
        </pc:picChg>
        <pc:picChg chg="del">
          <ac:chgData name="Parvinder Singh Rakhra" userId="6e371a31b77c8860" providerId="LiveId" clId="{FED066DA-4FCB-415A-BC51-4AD74DFE7368}" dt="2022-05-18T12:01:18.217" v="1471" actId="478"/>
          <ac:picMkLst>
            <pc:docMk/>
            <pc:sldMk cId="4057486887" sldId="320"/>
            <ac:picMk id="7" creationId="{15588770-62A9-D601-1409-1326EB2EED27}"/>
          </ac:picMkLst>
        </pc:picChg>
        <pc:picChg chg="del">
          <ac:chgData name="Parvinder Singh Rakhra" userId="6e371a31b77c8860" providerId="LiveId" clId="{FED066DA-4FCB-415A-BC51-4AD74DFE7368}" dt="2022-05-18T12:01:16.158" v="1468" actId="478"/>
          <ac:picMkLst>
            <pc:docMk/>
            <pc:sldMk cId="4057486887" sldId="320"/>
            <ac:picMk id="15" creationId="{ACFF9411-3029-42DF-A4B8-B2A5C2ACBF47}"/>
          </ac:picMkLst>
        </pc:picChg>
        <pc:picChg chg="add mod modCrop">
          <ac:chgData name="Parvinder Singh Rakhra" userId="6e371a31b77c8860" providerId="LiveId" clId="{FED066DA-4FCB-415A-BC51-4AD74DFE7368}" dt="2022-05-19T08:08:26.668" v="4769" actId="1076"/>
          <ac:picMkLst>
            <pc:docMk/>
            <pc:sldMk cId="4057486887" sldId="320"/>
            <ac:picMk id="17" creationId="{A97278F4-A7F5-3D74-0F0E-1D98A3667132}"/>
          </ac:picMkLst>
        </pc:picChg>
      </pc:sldChg>
      <pc:sldChg chg="addSp delSp modSp add mod addAnim delAnim modAnim modNotesTx">
        <pc:chgData name="Parvinder Singh Rakhra" userId="6e371a31b77c8860" providerId="LiveId" clId="{FED066DA-4FCB-415A-BC51-4AD74DFE7368}" dt="2022-05-19T07:59:05.043" v="4740" actId="20577"/>
        <pc:sldMkLst>
          <pc:docMk/>
          <pc:sldMk cId="176578129" sldId="321"/>
        </pc:sldMkLst>
        <pc:spChg chg="mod">
          <ac:chgData name="Parvinder Singh Rakhra" userId="6e371a31b77c8860" providerId="LiveId" clId="{FED066DA-4FCB-415A-BC51-4AD74DFE7368}" dt="2022-05-18T12:44:13.658" v="1866" actId="20577"/>
          <ac:spMkLst>
            <pc:docMk/>
            <pc:sldMk cId="176578129" sldId="321"/>
            <ac:spMk id="4" creationId="{8423720A-F2EB-245F-8AC3-9648161D2E68}"/>
          </ac:spMkLst>
        </pc:spChg>
        <pc:spChg chg="add del mod">
          <ac:chgData name="Parvinder Singh Rakhra" userId="6e371a31b77c8860" providerId="LiveId" clId="{FED066DA-4FCB-415A-BC51-4AD74DFE7368}" dt="2022-05-18T12:31:18.975" v="1669" actId="1076"/>
          <ac:spMkLst>
            <pc:docMk/>
            <pc:sldMk cId="176578129" sldId="321"/>
            <ac:spMk id="9" creationId="{752C99F8-97BD-9DD0-09AB-5921FE9ADA96}"/>
          </ac:spMkLst>
        </pc:spChg>
        <pc:spChg chg="add del">
          <ac:chgData name="Parvinder Singh Rakhra" userId="6e371a31b77c8860" providerId="LiveId" clId="{FED066DA-4FCB-415A-BC51-4AD74DFE7368}" dt="2022-05-18T12:26:45.162" v="1561" actId="478"/>
          <ac:spMkLst>
            <pc:docMk/>
            <pc:sldMk cId="176578129" sldId="321"/>
            <ac:spMk id="10" creationId="{7A4DC3F7-B630-39DF-329F-ACDE62973E1C}"/>
          </ac:spMkLst>
        </pc:spChg>
        <pc:spChg chg="add del">
          <ac:chgData name="Parvinder Singh Rakhra" userId="6e371a31b77c8860" providerId="LiveId" clId="{FED066DA-4FCB-415A-BC51-4AD74DFE7368}" dt="2022-05-18T12:26:45.162" v="1561" actId="478"/>
          <ac:spMkLst>
            <pc:docMk/>
            <pc:sldMk cId="176578129" sldId="321"/>
            <ac:spMk id="11" creationId="{A1FF3A7F-6365-D06F-F234-03261C0B3F36}"/>
          </ac:spMkLst>
        </pc:spChg>
        <pc:spChg chg="del">
          <ac:chgData name="Parvinder Singh Rakhra" userId="6e371a31b77c8860" providerId="LiveId" clId="{FED066DA-4FCB-415A-BC51-4AD74DFE7368}" dt="2022-05-18T12:23:30.948" v="1551" actId="478"/>
          <ac:spMkLst>
            <pc:docMk/>
            <pc:sldMk cId="176578129" sldId="321"/>
            <ac:spMk id="12" creationId="{8DF0AF3B-6A10-0FEE-9FB8-DA05FD8A8D08}"/>
          </ac:spMkLst>
        </pc:spChg>
        <pc:spChg chg="del">
          <ac:chgData name="Parvinder Singh Rakhra" userId="6e371a31b77c8860" providerId="LiveId" clId="{FED066DA-4FCB-415A-BC51-4AD74DFE7368}" dt="2022-05-18T12:23:30.948" v="1551" actId="478"/>
          <ac:spMkLst>
            <pc:docMk/>
            <pc:sldMk cId="176578129" sldId="321"/>
            <ac:spMk id="13" creationId="{40F245F1-0C08-05B3-A524-A519C69241AD}"/>
          </ac:spMkLst>
        </pc:spChg>
        <pc:spChg chg="del">
          <ac:chgData name="Parvinder Singh Rakhra" userId="6e371a31b77c8860" providerId="LiveId" clId="{FED066DA-4FCB-415A-BC51-4AD74DFE7368}" dt="2022-05-18T12:23:30.948" v="1551" actId="478"/>
          <ac:spMkLst>
            <pc:docMk/>
            <pc:sldMk cId="176578129" sldId="321"/>
            <ac:spMk id="14" creationId="{61876EDA-1D16-D7BE-7DE3-470A70172E30}"/>
          </ac:spMkLst>
        </pc:spChg>
        <pc:spChg chg="add mod">
          <ac:chgData name="Parvinder Singh Rakhra" userId="6e371a31b77c8860" providerId="LiveId" clId="{FED066DA-4FCB-415A-BC51-4AD74DFE7368}" dt="2022-05-18T12:33:56.001" v="1774" actId="20577"/>
          <ac:spMkLst>
            <pc:docMk/>
            <pc:sldMk cId="176578129" sldId="321"/>
            <ac:spMk id="26" creationId="{66732443-E093-59B5-3E08-0E9541556F42}"/>
          </ac:spMkLst>
        </pc:spChg>
        <pc:picChg chg="add del">
          <ac:chgData name="Parvinder Singh Rakhra" userId="6e371a31b77c8860" providerId="LiveId" clId="{FED066DA-4FCB-415A-BC51-4AD74DFE7368}" dt="2022-05-18T12:26:31.317" v="1554" actId="22"/>
          <ac:picMkLst>
            <pc:docMk/>
            <pc:sldMk cId="176578129" sldId="321"/>
            <ac:picMk id="3" creationId="{2C6E489F-FD04-294F-FD30-BE9AD49C8F0D}"/>
          </ac:picMkLst>
        </pc:picChg>
        <pc:picChg chg="add mod">
          <ac:chgData name="Parvinder Singh Rakhra" userId="6e371a31b77c8860" providerId="LiveId" clId="{FED066DA-4FCB-415A-BC51-4AD74DFE7368}" dt="2022-05-18T12:31:28.251" v="1698" actId="1038"/>
          <ac:picMkLst>
            <pc:docMk/>
            <pc:sldMk cId="176578129" sldId="321"/>
            <ac:picMk id="6" creationId="{4CFF8538-A4CD-D3E6-0DAB-A1D51C2F910A}"/>
          </ac:picMkLst>
        </pc:picChg>
        <pc:picChg chg="del">
          <ac:chgData name="Parvinder Singh Rakhra" userId="6e371a31b77c8860" providerId="LiveId" clId="{FED066DA-4FCB-415A-BC51-4AD74DFE7368}" dt="2022-05-18T12:23:22.412" v="1550" actId="478"/>
          <ac:picMkLst>
            <pc:docMk/>
            <pc:sldMk cId="176578129" sldId="321"/>
            <ac:picMk id="7" creationId="{15588770-62A9-D601-1409-1326EB2EED27}"/>
          </ac:picMkLst>
        </pc:picChg>
        <pc:picChg chg="del">
          <ac:chgData name="Parvinder Singh Rakhra" userId="6e371a31b77c8860" providerId="LiveId" clId="{FED066DA-4FCB-415A-BC51-4AD74DFE7368}" dt="2022-05-18T12:23:22.412" v="1550" actId="478"/>
          <ac:picMkLst>
            <pc:docMk/>
            <pc:sldMk cId="176578129" sldId="321"/>
            <ac:picMk id="15" creationId="{ACFF9411-3029-42DF-A4B8-B2A5C2ACBF47}"/>
          </ac:picMkLst>
        </pc:picChg>
        <pc:picChg chg="add del mod">
          <ac:chgData name="Parvinder Singh Rakhra" userId="6e371a31b77c8860" providerId="LiveId" clId="{FED066DA-4FCB-415A-BC51-4AD74DFE7368}" dt="2022-05-18T12:28:31.961" v="1611" actId="478"/>
          <ac:picMkLst>
            <pc:docMk/>
            <pc:sldMk cId="176578129" sldId="321"/>
            <ac:picMk id="16" creationId="{7AB9357E-4AE0-5D71-051E-1F98EB66F3DB}"/>
          </ac:picMkLst>
        </pc:picChg>
        <pc:picChg chg="add mod">
          <ac:chgData name="Parvinder Singh Rakhra" userId="6e371a31b77c8860" providerId="LiveId" clId="{FED066DA-4FCB-415A-BC51-4AD74DFE7368}" dt="2022-05-18T12:43:23.536" v="1837" actId="1035"/>
          <ac:picMkLst>
            <pc:docMk/>
            <pc:sldMk cId="176578129" sldId="321"/>
            <ac:picMk id="19" creationId="{B3E49AEE-BDB3-FA1A-336E-7B5E5C0C23CB}"/>
          </ac:picMkLst>
        </pc:picChg>
        <pc:picChg chg="add mod">
          <ac:chgData name="Parvinder Singh Rakhra" userId="6e371a31b77c8860" providerId="LiveId" clId="{FED066DA-4FCB-415A-BC51-4AD74DFE7368}" dt="2022-05-18T12:31:28.251" v="1698" actId="1038"/>
          <ac:picMkLst>
            <pc:docMk/>
            <pc:sldMk cId="176578129" sldId="321"/>
            <ac:picMk id="21" creationId="{E25A12AA-1DFA-0D5F-D94C-C68031F79FE1}"/>
          </ac:picMkLst>
        </pc:picChg>
        <pc:picChg chg="add mod">
          <ac:chgData name="Parvinder Singh Rakhra" userId="6e371a31b77c8860" providerId="LiveId" clId="{FED066DA-4FCB-415A-BC51-4AD74DFE7368}" dt="2022-05-18T12:43:10.436" v="1834" actId="554"/>
          <ac:picMkLst>
            <pc:docMk/>
            <pc:sldMk cId="176578129" sldId="321"/>
            <ac:picMk id="23" creationId="{805201E3-0A2F-A973-AD28-E28F68703C5C}"/>
          </ac:picMkLst>
        </pc:picChg>
        <pc:picChg chg="add mod">
          <ac:chgData name="Parvinder Singh Rakhra" userId="6e371a31b77c8860" providerId="LiveId" clId="{FED066DA-4FCB-415A-BC51-4AD74DFE7368}" dt="2022-05-18T12:40:45.866" v="1817" actId="1036"/>
          <ac:picMkLst>
            <pc:docMk/>
            <pc:sldMk cId="176578129" sldId="321"/>
            <ac:picMk id="25" creationId="{C997F2D7-6EBB-4B1E-EC91-ED6A5B8C6CB9}"/>
          </ac:picMkLst>
        </pc:picChg>
        <pc:picChg chg="add mod">
          <ac:chgData name="Parvinder Singh Rakhra" userId="6e371a31b77c8860" providerId="LiveId" clId="{FED066DA-4FCB-415A-BC51-4AD74DFE7368}" dt="2022-05-18T12:40:19.131" v="1796" actId="1076"/>
          <ac:picMkLst>
            <pc:docMk/>
            <pc:sldMk cId="176578129" sldId="321"/>
            <ac:picMk id="28" creationId="{DEF18CED-683D-0F8C-F1AA-B44DDFCE0314}"/>
          </ac:picMkLst>
        </pc:picChg>
        <pc:picChg chg="add mod">
          <ac:chgData name="Parvinder Singh Rakhra" userId="6e371a31b77c8860" providerId="LiveId" clId="{FED066DA-4FCB-415A-BC51-4AD74DFE7368}" dt="2022-05-18T12:43:35.820" v="1850" actId="14100"/>
          <ac:picMkLst>
            <pc:docMk/>
            <pc:sldMk cId="176578129" sldId="321"/>
            <ac:picMk id="30" creationId="{12F7BC1D-6290-A473-DA66-C67600B7B392}"/>
          </ac:picMkLst>
        </pc:picChg>
        <pc:picChg chg="add mod">
          <ac:chgData name="Parvinder Singh Rakhra" userId="6e371a31b77c8860" providerId="LiveId" clId="{FED066DA-4FCB-415A-BC51-4AD74DFE7368}" dt="2022-05-18T12:41:29.944" v="1824" actId="1076"/>
          <ac:picMkLst>
            <pc:docMk/>
            <pc:sldMk cId="176578129" sldId="321"/>
            <ac:picMk id="32" creationId="{B1FD4D9D-7B16-75A8-B292-C46953464098}"/>
          </ac:picMkLst>
        </pc:picChg>
        <pc:picChg chg="add mod">
          <ac:chgData name="Parvinder Singh Rakhra" userId="6e371a31b77c8860" providerId="LiveId" clId="{FED066DA-4FCB-415A-BC51-4AD74DFE7368}" dt="2022-05-18T12:43:10.436" v="1834" actId="554"/>
          <ac:picMkLst>
            <pc:docMk/>
            <pc:sldMk cId="176578129" sldId="321"/>
            <ac:picMk id="34" creationId="{83A9BB5A-BECB-77A5-1E8B-C36E9E0E47AE}"/>
          </ac:picMkLst>
        </pc:picChg>
        <pc:picChg chg="add mod">
          <ac:chgData name="Parvinder Singh Rakhra" userId="6e371a31b77c8860" providerId="LiveId" clId="{FED066DA-4FCB-415A-BC51-4AD74DFE7368}" dt="2022-05-18T12:41:29.944" v="1824" actId="1076"/>
          <ac:picMkLst>
            <pc:docMk/>
            <pc:sldMk cId="176578129" sldId="321"/>
            <ac:picMk id="36" creationId="{4B11D3C9-BD30-81EC-F13B-C699D985E988}"/>
          </ac:picMkLst>
        </pc:picChg>
      </pc:sldChg>
      <pc:sldChg chg="addSp delSp modSp add mod delAnim modAnim modNotesTx">
        <pc:chgData name="Parvinder Singh Rakhra" userId="6e371a31b77c8860" providerId="LiveId" clId="{FED066DA-4FCB-415A-BC51-4AD74DFE7368}" dt="2022-05-19T07:59:10.967" v="4749" actId="20577"/>
        <pc:sldMkLst>
          <pc:docMk/>
          <pc:sldMk cId="1739245098" sldId="322"/>
        </pc:sldMkLst>
        <pc:spChg chg="mod">
          <ac:chgData name="Parvinder Singh Rakhra" userId="6e371a31b77c8860" providerId="LiveId" clId="{FED066DA-4FCB-415A-BC51-4AD74DFE7368}" dt="2022-05-18T12:44:43.744" v="1880" actId="20577"/>
          <ac:spMkLst>
            <pc:docMk/>
            <pc:sldMk cId="1739245098" sldId="322"/>
            <ac:spMk id="4" creationId="{8423720A-F2EB-245F-8AC3-9648161D2E68}"/>
          </ac:spMkLst>
        </pc:spChg>
        <pc:spChg chg="mod">
          <ac:chgData name="Parvinder Singh Rakhra" userId="6e371a31b77c8860" providerId="LiveId" clId="{FED066DA-4FCB-415A-BC51-4AD74DFE7368}" dt="2022-05-18T12:45:29.357" v="1915" actId="14100"/>
          <ac:spMkLst>
            <pc:docMk/>
            <pc:sldMk cId="1739245098" sldId="322"/>
            <ac:spMk id="9" creationId="{752C99F8-97BD-9DD0-09AB-5921FE9ADA96}"/>
          </ac:spMkLst>
        </pc:spChg>
        <pc:spChg chg="add del mod">
          <ac:chgData name="Parvinder Singh Rakhra" userId="6e371a31b77c8860" providerId="LiveId" clId="{FED066DA-4FCB-415A-BC51-4AD74DFE7368}" dt="2022-05-18T12:49:37.133" v="2125" actId="478"/>
          <ac:spMkLst>
            <pc:docMk/>
            <pc:sldMk cId="1739245098" sldId="322"/>
            <ac:spMk id="11" creationId="{F772B323-C186-3CA7-5380-00931227A1EA}"/>
          </ac:spMkLst>
        </pc:spChg>
        <pc:spChg chg="add mod">
          <ac:chgData name="Parvinder Singh Rakhra" userId="6e371a31b77c8860" providerId="LiveId" clId="{FED066DA-4FCB-415A-BC51-4AD74DFE7368}" dt="2022-05-19T07:40:31.602" v="4506" actId="20577"/>
          <ac:spMkLst>
            <pc:docMk/>
            <pc:sldMk cId="1739245098" sldId="322"/>
            <ac:spMk id="12" creationId="{024C9C95-5C7D-BC23-2BEB-FCC28C25E805}"/>
          </ac:spMkLst>
        </pc:spChg>
        <pc:spChg chg="add mod">
          <ac:chgData name="Parvinder Singh Rakhra" userId="6e371a31b77c8860" providerId="LiveId" clId="{FED066DA-4FCB-415A-BC51-4AD74DFE7368}" dt="2022-05-18T12:45:56.525" v="1935" actId="6549"/>
          <ac:spMkLst>
            <pc:docMk/>
            <pc:sldMk cId="1739245098" sldId="322"/>
            <ac:spMk id="20" creationId="{E2C89985-AFBF-DAEE-BF3E-86A06BDA2C24}"/>
          </ac:spMkLst>
        </pc:spChg>
        <pc:spChg chg="del mod">
          <ac:chgData name="Parvinder Singh Rakhra" userId="6e371a31b77c8860" providerId="LiveId" clId="{FED066DA-4FCB-415A-BC51-4AD74DFE7368}" dt="2022-05-18T12:45:32.098" v="1916" actId="478"/>
          <ac:spMkLst>
            <pc:docMk/>
            <pc:sldMk cId="1739245098" sldId="322"/>
            <ac:spMk id="26" creationId="{66732443-E093-59B5-3E08-0E9541556F42}"/>
          </ac:spMkLst>
        </pc:spChg>
        <pc:picChg chg="add del">
          <ac:chgData name="Parvinder Singh Rakhra" userId="6e371a31b77c8860" providerId="LiveId" clId="{FED066DA-4FCB-415A-BC51-4AD74DFE7368}" dt="2022-05-18T12:45:44.941" v="1919" actId="22"/>
          <ac:picMkLst>
            <pc:docMk/>
            <pc:sldMk cId="1739245098" sldId="322"/>
            <ac:picMk id="3" creationId="{D6DE1B2C-31C9-4F0A-CC62-4643FB961C59}"/>
          </ac:picMkLst>
        </pc:picChg>
        <pc:picChg chg="del">
          <ac:chgData name="Parvinder Singh Rakhra" userId="6e371a31b77c8860" providerId="LiveId" clId="{FED066DA-4FCB-415A-BC51-4AD74DFE7368}" dt="2022-05-18T12:44:02.085" v="1852" actId="478"/>
          <ac:picMkLst>
            <pc:docMk/>
            <pc:sldMk cId="1739245098" sldId="322"/>
            <ac:picMk id="6" creationId="{4CFF8538-A4CD-D3E6-0DAB-A1D51C2F910A}"/>
          </ac:picMkLst>
        </pc:picChg>
        <pc:picChg chg="add mod">
          <ac:chgData name="Parvinder Singh Rakhra" userId="6e371a31b77c8860" providerId="LiveId" clId="{FED066DA-4FCB-415A-BC51-4AD74DFE7368}" dt="2022-05-18T12:46:50.584" v="1944" actId="1076"/>
          <ac:picMkLst>
            <pc:docMk/>
            <pc:sldMk cId="1739245098" sldId="322"/>
            <ac:picMk id="7" creationId="{CA132803-229A-66F1-DAF3-7480FFCC71A6}"/>
          </ac:picMkLst>
        </pc:picChg>
        <pc:picChg chg="add mod">
          <ac:chgData name="Parvinder Singh Rakhra" userId="6e371a31b77c8860" providerId="LiveId" clId="{FED066DA-4FCB-415A-BC51-4AD74DFE7368}" dt="2022-05-18T12:46:42.410" v="1943" actId="1076"/>
          <ac:picMkLst>
            <pc:docMk/>
            <pc:sldMk cId="1739245098" sldId="322"/>
            <ac:picMk id="10" creationId="{CC4F6223-21B4-C8D5-8B12-D440BFA43017}"/>
          </ac:picMkLst>
        </pc:picChg>
        <pc:picChg chg="del">
          <ac:chgData name="Parvinder Singh Rakhra" userId="6e371a31b77c8860" providerId="LiveId" clId="{FED066DA-4FCB-415A-BC51-4AD74DFE7368}" dt="2022-05-18T12:44:02.085" v="1852" actId="478"/>
          <ac:picMkLst>
            <pc:docMk/>
            <pc:sldMk cId="1739245098" sldId="322"/>
            <ac:picMk id="19" creationId="{B3E49AEE-BDB3-FA1A-336E-7B5E5C0C23CB}"/>
          </ac:picMkLst>
        </pc:picChg>
        <pc:picChg chg="del">
          <ac:chgData name="Parvinder Singh Rakhra" userId="6e371a31b77c8860" providerId="LiveId" clId="{FED066DA-4FCB-415A-BC51-4AD74DFE7368}" dt="2022-05-18T12:44:02.085" v="1852" actId="478"/>
          <ac:picMkLst>
            <pc:docMk/>
            <pc:sldMk cId="1739245098" sldId="322"/>
            <ac:picMk id="21" creationId="{E25A12AA-1DFA-0D5F-D94C-C68031F79FE1}"/>
          </ac:picMkLst>
        </pc:picChg>
        <pc:picChg chg="del">
          <ac:chgData name="Parvinder Singh Rakhra" userId="6e371a31b77c8860" providerId="LiveId" clId="{FED066DA-4FCB-415A-BC51-4AD74DFE7368}" dt="2022-05-18T12:44:02.085" v="1852" actId="478"/>
          <ac:picMkLst>
            <pc:docMk/>
            <pc:sldMk cId="1739245098" sldId="322"/>
            <ac:picMk id="23" creationId="{805201E3-0A2F-A973-AD28-E28F68703C5C}"/>
          </ac:picMkLst>
        </pc:picChg>
        <pc:picChg chg="del">
          <ac:chgData name="Parvinder Singh Rakhra" userId="6e371a31b77c8860" providerId="LiveId" clId="{FED066DA-4FCB-415A-BC51-4AD74DFE7368}" dt="2022-05-18T12:44:02.085" v="1852" actId="478"/>
          <ac:picMkLst>
            <pc:docMk/>
            <pc:sldMk cId="1739245098" sldId="322"/>
            <ac:picMk id="25" creationId="{C997F2D7-6EBB-4B1E-EC91-ED6A5B8C6CB9}"/>
          </ac:picMkLst>
        </pc:picChg>
        <pc:picChg chg="del">
          <ac:chgData name="Parvinder Singh Rakhra" userId="6e371a31b77c8860" providerId="LiveId" clId="{FED066DA-4FCB-415A-BC51-4AD74DFE7368}" dt="2022-05-18T12:44:02.085" v="1852" actId="478"/>
          <ac:picMkLst>
            <pc:docMk/>
            <pc:sldMk cId="1739245098" sldId="322"/>
            <ac:picMk id="28" creationId="{DEF18CED-683D-0F8C-F1AA-B44DDFCE0314}"/>
          </ac:picMkLst>
        </pc:picChg>
        <pc:picChg chg="del">
          <ac:chgData name="Parvinder Singh Rakhra" userId="6e371a31b77c8860" providerId="LiveId" clId="{FED066DA-4FCB-415A-BC51-4AD74DFE7368}" dt="2022-05-18T12:44:02.085" v="1852" actId="478"/>
          <ac:picMkLst>
            <pc:docMk/>
            <pc:sldMk cId="1739245098" sldId="322"/>
            <ac:picMk id="30" creationId="{12F7BC1D-6290-A473-DA66-C67600B7B392}"/>
          </ac:picMkLst>
        </pc:picChg>
        <pc:picChg chg="del">
          <ac:chgData name="Parvinder Singh Rakhra" userId="6e371a31b77c8860" providerId="LiveId" clId="{FED066DA-4FCB-415A-BC51-4AD74DFE7368}" dt="2022-05-18T12:44:02.085" v="1852" actId="478"/>
          <ac:picMkLst>
            <pc:docMk/>
            <pc:sldMk cId="1739245098" sldId="322"/>
            <ac:picMk id="32" creationId="{B1FD4D9D-7B16-75A8-B292-C46953464098}"/>
          </ac:picMkLst>
        </pc:picChg>
        <pc:picChg chg="del">
          <ac:chgData name="Parvinder Singh Rakhra" userId="6e371a31b77c8860" providerId="LiveId" clId="{FED066DA-4FCB-415A-BC51-4AD74DFE7368}" dt="2022-05-18T12:44:02.085" v="1852" actId="478"/>
          <ac:picMkLst>
            <pc:docMk/>
            <pc:sldMk cId="1739245098" sldId="322"/>
            <ac:picMk id="34" creationId="{83A9BB5A-BECB-77A5-1E8B-C36E9E0E47AE}"/>
          </ac:picMkLst>
        </pc:picChg>
        <pc:picChg chg="del">
          <ac:chgData name="Parvinder Singh Rakhra" userId="6e371a31b77c8860" providerId="LiveId" clId="{FED066DA-4FCB-415A-BC51-4AD74DFE7368}" dt="2022-05-18T12:44:02.085" v="1852" actId="478"/>
          <ac:picMkLst>
            <pc:docMk/>
            <pc:sldMk cId="1739245098" sldId="322"/>
            <ac:picMk id="36" creationId="{4B11D3C9-BD30-81EC-F13B-C699D985E988}"/>
          </ac:picMkLst>
        </pc:picChg>
      </pc:sldChg>
      <pc:sldChg chg="addSp delSp modSp add mod delAnim modAnim modNotesTx">
        <pc:chgData name="Parvinder Singh Rakhra" userId="6e371a31b77c8860" providerId="LiveId" clId="{FED066DA-4FCB-415A-BC51-4AD74DFE7368}" dt="2022-05-19T07:45:20.959" v="4707" actId="20577"/>
        <pc:sldMkLst>
          <pc:docMk/>
          <pc:sldMk cId="3516623480" sldId="323"/>
        </pc:sldMkLst>
        <pc:spChg chg="mod">
          <ac:chgData name="Parvinder Singh Rakhra" userId="6e371a31b77c8860" providerId="LiveId" clId="{FED066DA-4FCB-415A-BC51-4AD74DFE7368}" dt="2022-05-18T13:31:54.640" v="3265" actId="20577"/>
          <ac:spMkLst>
            <pc:docMk/>
            <pc:sldMk cId="3516623480" sldId="323"/>
            <ac:spMk id="4" creationId="{8423720A-F2EB-245F-8AC3-9648161D2E68}"/>
          </ac:spMkLst>
        </pc:spChg>
        <pc:spChg chg="add del mod">
          <ac:chgData name="Parvinder Singh Rakhra" userId="6e371a31b77c8860" providerId="LiveId" clId="{FED066DA-4FCB-415A-BC51-4AD74DFE7368}" dt="2022-05-18T13:06:49.059" v="2771" actId="478"/>
          <ac:spMkLst>
            <pc:docMk/>
            <pc:sldMk cId="3516623480" sldId="323"/>
            <ac:spMk id="8" creationId="{6E940FA2-C1F7-09E9-FB8D-A62CED5AB827}"/>
          </ac:spMkLst>
        </pc:spChg>
        <pc:spChg chg="mod">
          <ac:chgData name="Parvinder Singh Rakhra" userId="6e371a31b77c8860" providerId="LiveId" clId="{FED066DA-4FCB-415A-BC51-4AD74DFE7368}" dt="2022-05-18T13:00:33.571" v="2413" actId="20577"/>
          <ac:spMkLst>
            <pc:docMk/>
            <pc:sldMk cId="3516623480" sldId="323"/>
            <ac:spMk id="9" creationId="{752C99F8-97BD-9DD0-09AB-5921FE9ADA96}"/>
          </ac:spMkLst>
        </pc:spChg>
        <pc:spChg chg="add mod">
          <ac:chgData name="Parvinder Singh Rakhra" userId="6e371a31b77c8860" providerId="LiveId" clId="{FED066DA-4FCB-415A-BC51-4AD74DFE7368}" dt="2022-05-18T13:08:10.275" v="2780" actId="208"/>
          <ac:spMkLst>
            <pc:docMk/>
            <pc:sldMk cId="3516623480" sldId="323"/>
            <ac:spMk id="11" creationId="{7D899BE3-5B7C-A47C-A41A-653709C76B65}"/>
          </ac:spMkLst>
        </pc:spChg>
        <pc:spChg chg="del">
          <ac:chgData name="Parvinder Singh Rakhra" userId="6e371a31b77c8860" providerId="LiveId" clId="{FED066DA-4FCB-415A-BC51-4AD74DFE7368}" dt="2022-05-18T12:54:41.340" v="2187" actId="478"/>
          <ac:spMkLst>
            <pc:docMk/>
            <pc:sldMk cId="3516623480" sldId="323"/>
            <ac:spMk id="12" creationId="{024C9C95-5C7D-BC23-2BEB-FCC28C25E805}"/>
          </ac:spMkLst>
        </pc:spChg>
        <pc:spChg chg="add mod">
          <ac:chgData name="Parvinder Singh Rakhra" userId="6e371a31b77c8860" providerId="LiveId" clId="{FED066DA-4FCB-415A-BC51-4AD74DFE7368}" dt="2022-05-18T13:02:20.066" v="2450" actId="1076"/>
          <ac:spMkLst>
            <pc:docMk/>
            <pc:sldMk cId="3516623480" sldId="323"/>
            <ac:spMk id="13" creationId="{5FE9EE9F-2D8A-C78C-FE40-CBB91BE39FF1}"/>
          </ac:spMkLst>
        </pc:spChg>
        <pc:spChg chg="add mod">
          <ac:chgData name="Parvinder Singh Rakhra" userId="6e371a31b77c8860" providerId="LiveId" clId="{FED066DA-4FCB-415A-BC51-4AD74DFE7368}" dt="2022-05-18T13:01:16.384" v="2438" actId="313"/>
          <ac:spMkLst>
            <pc:docMk/>
            <pc:sldMk cId="3516623480" sldId="323"/>
            <ac:spMk id="14" creationId="{61B5B1F8-6424-3C71-B715-A1258EC38194}"/>
          </ac:spMkLst>
        </pc:spChg>
        <pc:spChg chg="del">
          <ac:chgData name="Parvinder Singh Rakhra" userId="6e371a31b77c8860" providerId="LiveId" clId="{FED066DA-4FCB-415A-BC51-4AD74DFE7368}" dt="2022-05-18T12:55:35.436" v="2285" actId="478"/>
          <ac:spMkLst>
            <pc:docMk/>
            <pc:sldMk cId="3516623480" sldId="323"/>
            <ac:spMk id="20" creationId="{E2C89985-AFBF-DAEE-BF3E-86A06BDA2C24}"/>
          </ac:spMkLst>
        </pc:spChg>
        <pc:picChg chg="add mod">
          <ac:chgData name="Parvinder Singh Rakhra" userId="6e371a31b77c8860" providerId="LiveId" clId="{FED066DA-4FCB-415A-BC51-4AD74DFE7368}" dt="2022-05-18T12:56:50.222" v="2310" actId="1076"/>
          <ac:picMkLst>
            <pc:docMk/>
            <pc:sldMk cId="3516623480" sldId="323"/>
            <ac:picMk id="3" creationId="{85A05FE2-0F09-6BC9-1414-9C73140B6677}"/>
          </ac:picMkLst>
        </pc:picChg>
        <pc:picChg chg="add mod ord">
          <ac:chgData name="Parvinder Singh Rakhra" userId="6e371a31b77c8860" providerId="LiveId" clId="{FED066DA-4FCB-415A-BC51-4AD74DFE7368}" dt="2022-05-18T13:08:17.805" v="2782" actId="1076"/>
          <ac:picMkLst>
            <pc:docMk/>
            <pc:sldMk cId="3516623480" sldId="323"/>
            <ac:picMk id="6" creationId="{513232E0-3C00-FF40-1437-B4AD95AF5EC1}"/>
          </ac:picMkLst>
        </pc:picChg>
        <pc:picChg chg="del">
          <ac:chgData name="Parvinder Singh Rakhra" userId="6e371a31b77c8860" providerId="LiveId" clId="{FED066DA-4FCB-415A-BC51-4AD74DFE7368}" dt="2022-05-18T12:54:41.340" v="2187" actId="478"/>
          <ac:picMkLst>
            <pc:docMk/>
            <pc:sldMk cId="3516623480" sldId="323"/>
            <ac:picMk id="7" creationId="{CA132803-229A-66F1-DAF3-7480FFCC71A6}"/>
          </ac:picMkLst>
        </pc:picChg>
        <pc:picChg chg="del">
          <ac:chgData name="Parvinder Singh Rakhra" userId="6e371a31b77c8860" providerId="LiveId" clId="{FED066DA-4FCB-415A-BC51-4AD74DFE7368}" dt="2022-05-18T12:54:41.340" v="2187" actId="478"/>
          <ac:picMkLst>
            <pc:docMk/>
            <pc:sldMk cId="3516623480" sldId="323"/>
            <ac:picMk id="10" creationId="{CC4F6223-21B4-C8D5-8B12-D440BFA43017}"/>
          </ac:picMkLst>
        </pc:picChg>
      </pc:sldChg>
      <pc:sldChg chg="addSp delSp modSp add mod addAnim delAnim modAnim modNotesTx">
        <pc:chgData name="Parvinder Singh Rakhra" userId="6e371a31b77c8860" providerId="LiveId" clId="{FED066DA-4FCB-415A-BC51-4AD74DFE7368}" dt="2022-05-19T08:00:34.353" v="4750"/>
        <pc:sldMkLst>
          <pc:docMk/>
          <pc:sldMk cId="828238771" sldId="324"/>
        </pc:sldMkLst>
        <pc:spChg chg="mod">
          <ac:chgData name="Parvinder Singh Rakhra" userId="6e371a31b77c8860" providerId="LiveId" clId="{FED066DA-4FCB-415A-BC51-4AD74DFE7368}" dt="2022-05-18T13:12:46.363" v="2806" actId="20577"/>
          <ac:spMkLst>
            <pc:docMk/>
            <pc:sldMk cId="828238771" sldId="324"/>
            <ac:spMk id="4" creationId="{8423720A-F2EB-245F-8AC3-9648161D2E68}"/>
          </ac:spMkLst>
        </pc:spChg>
        <pc:spChg chg="del">
          <ac:chgData name="Parvinder Singh Rakhra" userId="6e371a31b77c8860" providerId="LiveId" clId="{FED066DA-4FCB-415A-BC51-4AD74DFE7368}" dt="2022-05-18T13:12:50.126" v="2807" actId="478"/>
          <ac:spMkLst>
            <pc:docMk/>
            <pc:sldMk cId="828238771" sldId="324"/>
            <ac:spMk id="9" creationId="{752C99F8-97BD-9DD0-09AB-5921FE9ADA96}"/>
          </ac:spMkLst>
        </pc:spChg>
        <pc:spChg chg="add mod">
          <ac:chgData name="Parvinder Singh Rakhra" userId="6e371a31b77c8860" providerId="LiveId" clId="{FED066DA-4FCB-415A-BC51-4AD74DFE7368}" dt="2022-05-18T13:15:20.692" v="2834" actId="1076"/>
          <ac:spMkLst>
            <pc:docMk/>
            <pc:sldMk cId="828238771" sldId="324"/>
            <ac:spMk id="10" creationId="{3D44BE61-0DE4-0D27-FBA8-69F86C8802BF}"/>
          </ac:spMkLst>
        </pc:spChg>
        <pc:spChg chg="del">
          <ac:chgData name="Parvinder Singh Rakhra" userId="6e371a31b77c8860" providerId="LiveId" clId="{FED066DA-4FCB-415A-BC51-4AD74DFE7368}" dt="2022-05-18T13:12:56.494" v="2810" actId="478"/>
          <ac:spMkLst>
            <pc:docMk/>
            <pc:sldMk cId="828238771" sldId="324"/>
            <ac:spMk id="11" creationId="{7D899BE3-5B7C-A47C-A41A-653709C76B65}"/>
          </ac:spMkLst>
        </pc:spChg>
        <pc:spChg chg="del">
          <ac:chgData name="Parvinder Singh Rakhra" userId="6e371a31b77c8860" providerId="LiveId" clId="{FED066DA-4FCB-415A-BC51-4AD74DFE7368}" dt="2022-05-18T13:12:56.494" v="2810" actId="478"/>
          <ac:spMkLst>
            <pc:docMk/>
            <pc:sldMk cId="828238771" sldId="324"/>
            <ac:spMk id="13" creationId="{5FE9EE9F-2D8A-C78C-FE40-CBB91BE39FF1}"/>
          </ac:spMkLst>
        </pc:spChg>
        <pc:spChg chg="del">
          <ac:chgData name="Parvinder Singh Rakhra" userId="6e371a31b77c8860" providerId="LiveId" clId="{FED066DA-4FCB-415A-BC51-4AD74DFE7368}" dt="2022-05-18T13:12:56.494" v="2810" actId="478"/>
          <ac:spMkLst>
            <pc:docMk/>
            <pc:sldMk cId="828238771" sldId="324"/>
            <ac:spMk id="14" creationId="{61B5B1F8-6424-3C71-B715-A1258EC38194}"/>
          </ac:spMkLst>
        </pc:spChg>
        <pc:spChg chg="add mod">
          <ac:chgData name="Parvinder Singh Rakhra" userId="6e371a31b77c8860" providerId="LiveId" clId="{FED066DA-4FCB-415A-BC51-4AD74DFE7368}" dt="2022-05-18T13:17:09.544" v="2989" actId="20577"/>
          <ac:spMkLst>
            <pc:docMk/>
            <pc:sldMk cId="828238771" sldId="324"/>
            <ac:spMk id="15" creationId="{AFAE8954-A72A-A332-59A9-0C6FF0E03940}"/>
          </ac:spMkLst>
        </pc:spChg>
        <pc:picChg chg="del">
          <ac:chgData name="Parvinder Singh Rakhra" userId="6e371a31b77c8860" providerId="LiveId" clId="{FED066DA-4FCB-415A-BC51-4AD74DFE7368}" dt="2022-05-18T13:12:54.191" v="2809" actId="478"/>
          <ac:picMkLst>
            <pc:docMk/>
            <pc:sldMk cId="828238771" sldId="324"/>
            <ac:picMk id="3" creationId="{85A05FE2-0F09-6BC9-1414-9C73140B6677}"/>
          </ac:picMkLst>
        </pc:picChg>
        <pc:picChg chg="add mod">
          <ac:chgData name="Parvinder Singh Rakhra" userId="6e371a31b77c8860" providerId="LiveId" clId="{FED066DA-4FCB-415A-BC51-4AD74DFE7368}" dt="2022-05-18T13:15:04.464" v="2823" actId="1076"/>
          <ac:picMkLst>
            <pc:docMk/>
            <pc:sldMk cId="828238771" sldId="324"/>
            <ac:picMk id="5" creationId="{E802FBB4-871B-6A6F-232A-EB72F839BD70}"/>
          </ac:picMkLst>
        </pc:picChg>
        <pc:picChg chg="del">
          <ac:chgData name="Parvinder Singh Rakhra" userId="6e371a31b77c8860" providerId="LiveId" clId="{FED066DA-4FCB-415A-BC51-4AD74DFE7368}" dt="2022-05-18T13:12:52.660" v="2808" actId="478"/>
          <ac:picMkLst>
            <pc:docMk/>
            <pc:sldMk cId="828238771" sldId="324"/>
            <ac:picMk id="6" creationId="{513232E0-3C00-FF40-1437-B4AD95AF5EC1}"/>
          </ac:picMkLst>
        </pc:picChg>
        <pc:picChg chg="add del mod">
          <ac:chgData name="Parvinder Singh Rakhra" userId="6e371a31b77c8860" providerId="LiveId" clId="{FED066DA-4FCB-415A-BC51-4AD74DFE7368}" dt="2022-05-18T13:23:36.518" v="3240" actId="478"/>
          <ac:picMkLst>
            <pc:docMk/>
            <pc:sldMk cId="828238771" sldId="324"/>
            <ac:picMk id="8" creationId="{825B8416-6F54-D3C2-7428-3B6C9BF7DC23}"/>
          </ac:picMkLst>
        </pc:picChg>
      </pc:sldChg>
      <pc:sldChg chg="addSp delSp modSp add mod delAnim modAnim modNotesTx">
        <pc:chgData name="Parvinder Singh Rakhra" userId="6e371a31b77c8860" providerId="LiveId" clId="{FED066DA-4FCB-415A-BC51-4AD74DFE7368}" dt="2022-05-18T13:48:49.564" v="3586" actId="14100"/>
        <pc:sldMkLst>
          <pc:docMk/>
          <pc:sldMk cId="1399343022" sldId="325"/>
        </pc:sldMkLst>
        <pc:spChg chg="mod">
          <ac:chgData name="Parvinder Singh Rakhra" userId="6e371a31b77c8860" providerId="LiveId" clId="{FED066DA-4FCB-415A-BC51-4AD74DFE7368}" dt="2022-05-18T13:22:08.219" v="3208" actId="20577"/>
          <ac:spMkLst>
            <pc:docMk/>
            <pc:sldMk cId="1399343022" sldId="325"/>
            <ac:spMk id="4" creationId="{8423720A-F2EB-245F-8AC3-9648161D2E68}"/>
          </ac:spMkLst>
        </pc:spChg>
        <pc:spChg chg="add mod">
          <ac:chgData name="Parvinder Singh Rakhra" userId="6e371a31b77c8860" providerId="LiveId" clId="{FED066DA-4FCB-415A-BC51-4AD74DFE7368}" dt="2022-05-18T13:48:34.450" v="3582" actId="1076"/>
          <ac:spMkLst>
            <pc:docMk/>
            <pc:sldMk cId="1399343022" sldId="325"/>
            <ac:spMk id="6" creationId="{1DC23262-E22C-E417-BB0E-A8A2DE112649}"/>
          </ac:spMkLst>
        </pc:spChg>
        <pc:spChg chg="mod">
          <ac:chgData name="Parvinder Singh Rakhra" userId="6e371a31b77c8860" providerId="LiveId" clId="{FED066DA-4FCB-415A-BC51-4AD74DFE7368}" dt="2022-05-18T13:22:29.542" v="3226" actId="20577"/>
          <ac:spMkLst>
            <pc:docMk/>
            <pc:sldMk cId="1399343022" sldId="325"/>
            <ac:spMk id="10" creationId="{3D44BE61-0DE4-0D27-FBA8-69F86C8802BF}"/>
          </ac:spMkLst>
        </pc:spChg>
        <pc:spChg chg="add del mod">
          <ac:chgData name="Parvinder Singh Rakhra" userId="6e371a31b77c8860" providerId="LiveId" clId="{FED066DA-4FCB-415A-BC51-4AD74DFE7368}" dt="2022-05-18T13:36:50.389" v="3281" actId="478"/>
          <ac:spMkLst>
            <pc:docMk/>
            <pc:sldMk cId="1399343022" sldId="325"/>
            <ac:spMk id="11" creationId="{D8BCBECB-2982-5E3F-8064-2DE97A368B73}"/>
          </ac:spMkLst>
        </pc:spChg>
        <pc:spChg chg="add mod">
          <ac:chgData name="Parvinder Singh Rakhra" userId="6e371a31b77c8860" providerId="LiveId" clId="{FED066DA-4FCB-415A-BC51-4AD74DFE7368}" dt="2022-05-18T13:48:24.977" v="3580" actId="1038"/>
          <ac:spMkLst>
            <pc:docMk/>
            <pc:sldMk cId="1399343022" sldId="325"/>
            <ac:spMk id="14" creationId="{6BF7A093-7A4D-5C9E-9BCA-2F685CA0401A}"/>
          </ac:spMkLst>
        </pc:spChg>
        <pc:spChg chg="del mod">
          <ac:chgData name="Parvinder Singh Rakhra" userId="6e371a31b77c8860" providerId="LiveId" clId="{FED066DA-4FCB-415A-BC51-4AD74DFE7368}" dt="2022-05-18T13:22:20.549" v="3212" actId="478"/>
          <ac:spMkLst>
            <pc:docMk/>
            <pc:sldMk cId="1399343022" sldId="325"/>
            <ac:spMk id="15" creationId="{AFAE8954-A72A-A332-59A9-0C6FF0E03940}"/>
          </ac:spMkLst>
        </pc:spChg>
        <pc:spChg chg="add mod">
          <ac:chgData name="Parvinder Singh Rakhra" userId="6e371a31b77c8860" providerId="LiveId" clId="{FED066DA-4FCB-415A-BC51-4AD74DFE7368}" dt="2022-05-18T13:48:49.564" v="3586" actId="14100"/>
          <ac:spMkLst>
            <pc:docMk/>
            <pc:sldMk cId="1399343022" sldId="325"/>
            <ac:spMk id="19" creationId="{AE033D9A-4523-9B21-877A-A33181C0C8F7}"/>
          </ac:spMkLst>
        </pc:spChg>
        <pc:picChg chg="add mod">
          <ac:chgData name="Parvinder Singh Rakhra" userId="6e371a31b77c8860" providerId="LiveId" clId="{FED066DA-4FCB-415A-BC51-4AD74DFE7368}" dt="2022-05-18T13:35:26.192" v="3271" actId="1076"/>
          <ac:picMkLst>
            <pc:docMk/>
            <pc:sldMk cId="1399343022" sldId="325"/>
            <ac:picMk id="3" creationId="{A2F20DB3-4451-7441-4994-1D444192B2E5}"/>
          </ac:picMkLst>
        </pc:picChg>
        <pc:picChg chg="del">
          <ac:chgData name="Parvinder Singh Rakhra" userId="6e371a31b77c8860" providerId="LiveId" clId="{FED066DA-4FCB-415A-BC51-4AD74DFE7368}" dt="2022-05-18T13:22:15.400" v="3209" actId="478"/>
          <ac:picMkLst>
            <pc:docMk/>
            <pc:sldMk cId="1399343022" sldId="325"/>
            <ac:picMk id="5" creationId="{E802FBB4-871B-6A6F-232A-EB72F839BD70}"/>
          </ac:picMkLst>
        </pc:picChg>
        <pc:picChg chg="del">
          <ac:chgData name="Parvinder Singh Rakhra" userId="6e371a31b77c8860" providerId="LiveId" clId="{FED066DA-4FCB-415A-BC51-4AD74DFE7368}" dt="2022-05-18T13:22:15.400" v="3209" actId="478"/>
          <ac:picMkLst>
            <pc:docMk/>
            <pc:sldMk cId="1399343022" sldId="325"/>
            <ac:picMk id="8" creationId="{825B8416-6F54-D3C2-7428-3B6C9BF7DC23}"/>
          </ac:picMkLst>
        </pc:picChg>
        <pc:picChg chg="add mod">
          <ac:chgData name="Parvinder Singh Rakhra" userId="6e371a31b77c8860" providerId="LiveId" clId="{FED066DA-4FCB-415A-BC51-4AD74DFE7368}" dt="2022-05-18T13:38:01.453" v="3287" actId="14100"/>
          <ac:picMkLst>
            <pc:docMk/>
            <pc:sldMk cId="1399343022" sldId="325"/>
            <ac:picMk id="9" creationId="{0072E549-AFD9-3A1B-35AA-7A14D6B5A9C0}"/>
          </ac:picMkLst>
        </pc:picChg>
        <pc:picChg chg="add mod">
          <ac:chgData name="Parvinder Singh Rakhra" userId="6e371a31b77c8860" providerId="LiveId" clId="{FED066DA-4FCB-415A-BC51-4AD74DFE7368}" dt="2022-05-18T13:48:24.977" v="3580" actId="1038"/>
          <ac:picMkLst>
            <pc:docMk/>
            <pc:sldMk cId="1399343022" sldId="325"/>
            <ac:picMk id="13" creationId="{1784FB16-0865-69D2-9CC7-4AE256C2578B}"/>
          </ac:picMkLst>
        </pc:picChg>
        <pc:picChg chg="add mod">
          <ac:chgData name="Parvinder Singh Rakhra" userId="6e371a31b77c8860" providerId="LiveId" clId="{FED066DA-4FCB-415A-BC51-4AD74DFE7368}" dt="2022-05-18T13:48:24.977" v="3580" actId="1038"/>
          <ac:picMkLst>
            <pc:docMk/>
            <pc:sldMk cId="1399343022" sldId="325"/>
            <ac:picMk id="17" creationId="{396848E5-1066-B36C-1356-8BF0B4AE5F18}"/>
          </ac:picMkLst>
        </pc:picChg>
      </pc:sldChg>
      <pc:sldChg chg="addSp delSp modSp add mod addAnim delAnim modAnim modNotesTx">
        <pc:chgData name="Parvinder Singh Rakhra" userId="6e371a31b77c8860" providerId="LiveId" clId="{FED066DA-4FCB-415A-BC51-4AD74DFE7368}" dt="2022-05-18T13:54:24.855" v="3736" actId="732"/>
        <pc:sldMkLst>
          <pc:docMk/>
          <pc:sldMk cId="1184705285" sldId="326"/>
        </pc:sldMkLst>
        <pc:spChg chg="mod">
          <ac:chgData name="Parvinder Singh Rakhra" userId="6e371a31b77c8860" providerId="LiveId" clId="{FED066DA-4FCB-415A-BC51-4AD74DFE7368}" dt="2022-05-18T13:50:14.580" v="3662" actId="20577"/>
          <ac:spMkLst>
            <pc:docMk/>
            <pc:sldMk cId="1184705285" sldId="326"/>
            <ac:spMk id="4" creationId="{8423720A-F2EB-245F-8AC3-9648161D2E68}"/>
          </ac:spMkLst>
        </pc:spChg>
        <pc:spChg chg="add del">
          <ac:chgData name="Parvinder Singh Rakhra" userId="6e371a31b77c8860" providerId="LiveId" clId="{FED066DA-4FCB-415A-BC51-4AD74DFE7368}" dt="2022-05-18T13:50:01.536" v="3651" actId="478"/>
          <ac:spMkLst>
            <pc:docMk/>
            <pc:sldMk cId="1184705285" sldId="326"/>
            <ac:spMk id="6" creationId="{1DC23262-E22C-E417-BB0E-A8A2DE112649}"/>
          </ac:spMkLst>
        </pc:spChg>
        <pc:spChg chg="add del mod">
          <ac:chgData name="Parvinder Singh Rakhra" userId="6e371a31b77c8860" providerId="LiveId" clId="{FED066DA-4FCB-415A-BC51-4AD74DFE7368}" dt="2022-05-18T13:53:57.050" v="3732" actId="1038"/>
          <ac:spMkLst>
            <pc:docMk/>
            <pc:sldMk cId="1184705285" sldId="326"/>
            <ac:spMk id="10" creationId="{3D44BE61-0DE4-0D27-FBA8-69F86C8802BF}"/>
          </ac:spMkLst>
        </pc:spChg>
        <pc:spChg chg="add del mod">
          <ac:chgData name="Parvinder Singh Rakhra" userId="6e371a31b77c8860" providerId="LiveId" clId="{FED066DA-4FCB-415A-BC51-4AD74DFE7368}" dt="2022-05-18T13:53:46.563" v="3704" actId="1076"/>
          <ac:spMkLst>
            <pc:docMk/>
            <pc:sldMk cId="1184705285" sldId="326"/>
            <ac:spMk id="14" creationId="{6BF7A093-7A4D-5C9E-9BCA-2F685CA0401A}"/>
          </ac:spMkLst>
        </pc:spChg>
        <pc:spChg chg="add del">
          <ac:chgData name="Parvinder Singh Rakhra" userId="6e371a31b77c8860" providerId="LiveId" clId="{FED066DA-4FCB-415A-BC51-4AD74DFE7368}" dt="2022-05-18T13:50:01.536" v="3651" actId="478"/>
          <ac:spMkLst>
            <pc:docMk/>
            <pc:sldMk cId="1184705285" sldId="326"/>
            <ac:spMk id="19" creationId="{AE033D9A-4523-9B21-877A-A33181C0C8F7}"/>
          </ac:spMkLst>
        </pc:spChg>
        <pc:picChg chg="add del">
          <ac:chgData name="Parvinder Singh Rakhra" userId="6e371a31b77c8860" providerId="LiveId" clId="{FED066DA-4FCB-415A-BC51-4AD74DFE7368}" dt="2022-05-18T13:49:57.042" v="3650" actId="478"/>
          <ac:picMkLst>
            <pc:docMk/>
            <pc:sldMk cId="1184705285" sldId="326"/>
            <ac:picMk id="3" creationId="{A2F20DB3-4451-7441-4994-1D444192B2E5}"/>
          </ac:picMkLst>
        </pc:picChg>
        <pc:picChg chg="add mod">
          <ac:chgData name="Parvinder Singh Rakhra" userId="6e371a31b77c8860" providerId="LiveId" clId="{FED066DA-4FCB-415A-BC51-4AD74DFE7368}" dt="2022-05-18T13:53:57.050" v="3732" actId="1038"/>
          <ac:picMkLst>
            <pc:docMk/>
            <pc:sldMk cId="1184705285" sldId="326"/>
            <ac:picMk id="5" creationId="{88856A00-F7ED-D898-EBE6-9969A45ABF9D}"/>
          </ac:picMkLst>
        </pc:picChg>
        <pc:picChg chg="add mod">
          <ac:chgData name="Parvinder Singh Rakhra" userId="6e371a31b77c8860" providerId="LiveId" clId="{FED066DA-4FCB-415A-BC51-4AD74DFE7368}" dt="2022-05-18T13:53:57.050" v="3732" actId="1038"/>
          <ac:picMkLst>
            <pc:docMk/>
            <pc:sldMk cId="1184705285" sldId="326"/>
            <ac:picMk id="8" creationId="{7361763F-66B4-B560-4081-F72543127130}"/>
          </ac:picMkLst>
        </pc:picChg>
        <pc:picChg chg="add del">
          <ac:chgData name="Parvinder Singh Rakhra" userId="6e371a31b77c8860" providerId="LiveId" clId="{FED066DA-4FCB-415A-BC51-4AD74DFE7368}" dt="2022-05-18T13:49:57.042" v="3650" actId="478"/>
          <ac:picMkLst>
            <pc:docMk/>
            <pc:sldMk cId="1184705285" sldId="326"/>
            <ac:picMk id="9" creationId="{0072E549-AFD9-3A1B-35AA-7A14D6B5A9C0}"/>
          </ac:picMkLst>
        </pc:picChg>
        <pc:picChg chg="add mod">
          <ac:chgData name="Parvinder Singh Rakhra" userId="6e371a31b77c8860" providerId="LiveId" clId="{FED066DA-4FCB-415A-BC51-4AD74DFE7368}" dt="2022-05-18T13:53:38.598" v="3702" actId="14100"/>
          <ac:picMkLst>
            <pc:docMk/>
            <pc:sldMk cId="1184705285" sldId="326"/>
            <ac:picMk id="12" creationId="{15830E37-C038-27D8-DF2B-254263B45EEA}"/>
          </ac:picMkLst>
        </pc:picChg>
        <pc:picChg chg="add del">
          <ac:chgData name="Parvinder Singh Rakhra" userId="6e371a31b77c8860" providerId="LiveId" clId="{FED066DA-4FCB-415A-BC51-4AD74DFE7368}" dt="2022-05-18T13:49:57.042" v="3650" actId="478"/>
          <ac:picMkLst>
            <pc:docMk/>
            <pc:sldMk cId="1184705285" sldId="326"/>
            <ac:picMk id="13" creationId="{1784FB16-0865-69D2-9CC7-4AE256C2578B}"/>
          </ac:picMkLst>
        </pc:picChg>
        <pc:picChg chg="add mod modCrop">
          <ac:chgData name="Parvinder Singh Rakhra" userId="6e371a31b77c8860" providerId="LiveId" clId="{FED066DA-4FCB-415A-BC51-4AD74DFE7368}" dt="2022-05-18T13:54:24.855" v="3736" actId="732"/>
          <ac:picMkLst>
            <pc:docMk/>
            <pc:sldMk cId="1184705285" sldId="326"/>
            <ac:picMk id="16" creationId="{0A48EA0B-C056-BC67-6321-6D91DCF90D8C}"/>
          </ac:picMkLst>
        </pc:picChg>
        <pc:picChg chg="add del">
          <ac:chgData name="Parvinder Singh Rakhra" userId="6e371a31b77c8860" providerId="LiveId" clId="{FED066DA-4FCB-415A-BC51-4AD74DFE7368}" dt="2022-05-18T13:49:57.042" v="3650" actId="478"/>
          <ac:picMkLst>
            <pc:docMk/>
            <pc:sldMk cId="1184705285" sldId="326"/>
            <ac:picMk id="17" creationId="{396848E5-1066-B36C-1356-8BF0B4AE5F18}"/>
          </ac:picMkLst>
        </pc:picChg>
      </pc:sldChg>
      <pc:sldChg chg="addSp delSp modSp add mod modNotesTx">
        <pc:chgData name="Parvinder Singh Rakhra" userId="6e371a31b77c8860" providerId="LiveId" clId="{FED066DA-4FCB-415A-BC51-4AD74DFE7368}" dt="2022-05-19T08:05:03.352" v="4754" actId="20577"/>
        <pc:sldMkLst>
          <pc:docMk/>
          <pc:sldMk cId="524462336" sldId="327"/>
        </pc:sldMkLst>
        <pc:spChg chg="mod">
          <ac:chgData name="Parvinder Singh Rakhra" userId="6e371a31b77c8860" providerId="LiveId" clId="{FED066DA-4FCB-415A-BC51-4AD74DFE7368}" dt="2022-05-18T14:06:47.847" v="3793" actId="20577"/>
          <ac:spMkLst>
            <pc:docMk/>
            <pc:sldMk cId="524462336" sldId="327"/>
            <ac:spMk id="4" creationId="{8423720A-F2EB-245F-8AC3-9648161D2E68}"/>
          </ac:spMkLst>
        </pc:spChg>
        <pc:spChg chg="del">
          <ac:chgData name="Parvinder Singh Rakhra" userId="6e371a31b77c8860" providerId="LiveId" clId="{FED066DA-4FCB-415A-BC51-4AD74DFE7368}" dt="2022-05-18T14:03:40.548" v="3763" actId="478"/>
          <ac:spMkLst>
            <pc:docMk/>
            <pc:sldMk cId="524462336" sldId="327"/>
            <ac:spMk id="10" creationId="{3D44BE61-0DE4-0D27-FBA8-69F86C8802BF}"/>
          </ac:spMkLst>
        </pc:spChg>
        <pc:spChg chg="del">
          <ac:chgData name="Parvinder Singh Rakhra" userId="6e371a31b77c8860" providerId="LiveId" clId="{FED066DA-4FCB-415A-BC51-4AD74DFE7368}" dt="2022-05-18T14:03:35.337" v="3762" actId="478"/>
          <ac:spMkLst>
            <pc:docMk/>
            <pc:sldMk cId="524462336" sldId="327"/>
            <ac:spMk id="14" creationId="{6BF7A093-7A4D-5C9E-9BCA-2F685CA0401A}"/>
          </ac:spMkLst>
        </pc:spChg>
        <pc:picChg chg="add del mod">
          <ac:chgData name="Parvinder Singh Rakhra" userId="6e371a31b77c8860" providerId="LiveId" clId="{FED066DA-4FCB-415A-BC51-4AD74DFE7368}" dt="2022-05-18T14:05:10.309" v="3767" actId="478"/>
          <ac:picMkLst>
            <pc:docMk/>
            <pc:sldMk cId="524462336" sldId="327"/>
            <ac:picMk id="3" creationId="{516696BE-3043-CF6E-C4C7-224DE5C99CD6}"/>
          </ac:picMkLst>
        </pc:picChg>
        <pc:picChg chg="del">
          <ac:chgData name="Parvinder Singh Rakhra" userId="6e371a31b77c8860" providerId="LiveId" clId="{FED066DA-4FCB-415A-BC51-4AD74DFE7368}" dt="2022-05-18T14:03:40.548" v="3763" actId="478"/>
          <ac:picMkLst>
            <pc:docMk/>
            <pc:sldMk cId="524462336" sldId="327"/>
            <ac:picMk id="5" creationId="{88856A00-F7ED-D898-EBE6-9969A45ABF9D}"/>
          </ac:picMkLst>
        </pc:picChg>
        <pc:picChg chg="add mod">
          <ac:chgData name="Parvinder Singh Rakhra" userId="6e371a31b77c8860" providerId="LiveId" clId="{FED066DA-4FCB-415A-BC51-4AD74DFE7368}" dt="2022-05-18T14:06:21.737" v="3770" actId="14100"/>
          <ac:picMkLst>
            <pc:docMk/>
            <pc:sldMk cId="524462336" sldId="327"/>
            <ac:picMk id="7" creationId="{6D8A56B0-DCBB-C66E-67D6-AE5653D8D540}"/>
          </ac:picMkLst>
        </pc:picChg>
        <pc:picChg chg="del">
          <ac:chgData name="Parvinder Singh Rakhra" userId="6e371a31b77c8860" providerId="LiveId" clId="{FED066DA-4FCB-415A-BC51-4AD74DFE7368}" dt="2022-05-18T14:03:40.548" v="3763" actId="478"/>
          <ac:picMkLst>
            <pc:docMk/>
            <pc:sldMk cId="524462336" sldId="327"/>
            <ac:picMk id="8" creationId="{7361763F-66B4-B560-4081-F72543127130}"/>
          </ac:picMkLst>
        </pc:picChg>
        <pc:picChg chg="del">
          <ac:chgData name="Parvinder Singh Rakhra" userId="6e371a31b77c8860" providerId="LiveId" clId="{FED066DA-4FCB-415A-BC51-4AD74DFE7368}" dt="2022-05-18T14:03:40.548" v="3763" actId="478"/>
          <ac:picMkLst>
            <pc:docMk/>
            <pc:sldMk cId="524462336" sldId="327"/>
            <ac:picMk id="12" creationId="{15830E37-C038-27D8-DF2B-254263B45EEA}"/>
          </ac:picMkLst>
        </pc:picChg>
        <pc:picChg chg="del">
          <ac:chgData name="Parvinder Singh Rakhra" userId="6e371a31b77c8860" providerId="LiveId" clId="{FED066DA-4FCB-415A-BC51-4AD74DFE7368}" dt="2022-05-18T14:03:40.548" v="3763" actId="478"/>
          <ac:picMkLst>
            <pc:docMk/>
            <pc:sldMk cId="524462336" sldId="327"/>
            <ac:picMk id="16" creationId="{0A48EA0B-C056-BC67-6321-6D91DCF90D8C}"/>
          </ac:picMkLst>
        </pc:picChg>
      </pc:sldChg>
      <pc:sldChg chg="addSp delSp modSp new mod modNotesTx">
        <pc:chgData name="Parvinder Singh Rakhra" userId="6e371a31b77c8860" providerId="LiveId" clId="{FED066DA-4FCB-415A-BC51-4AD74DFE7368}" dt="2022-05-19T08:09:46.285" v="4778" actId="20577"/>
        <pc:sldMkLst>
          <pc:docMk/>
          <pc:sldMk cId="2152164897" sldId="328"/>
        </pc:sldMkLst>
        <pc:spChg chg="del">
          <ac:chgData name="Parvinder Singh Rakhra" userId="6e371a31b77c8860" providerId="LiveId" clId="{FED066DA-4FCB-415A-BC51-4AD74DFE7368}" dt="2022-05-18T22:57:42.536" v="4438" actId="478"/>
          <ac:spMkLst>
            <pc:docMk/>
            <pc:sldMk cId="2152164897" sldId="328"/>
            <ac:spMk id="2" creationId="{83D28286-B4D7-4F35-D3FC-1A7A339E0069}"/>
          </ac:spMkLst>
        </pc:spChg>
        <pc:spChg chg="del">
          <ac:chgData name="Parvinder Singh Rakhra" userId="6e371a31b77c8860" providerId="LiveId" clId="{FED066DA-4FCB-415A-BC51-4AD74DFE7368}" dt="2022-05-18T22:57:45.163" v="4439" actId="478"/>
          <ac:spMkLst>
            <pc:docMk/>
            <pc:sldMk cId="2152164897" sldId="328"/>
            <ac:spMk id="3" creationId="{1D3B909E-FE89-038C-5697-FC91561AD7E0}"/>
          </ac:spMkLst>
        </pc:spChg>
        <pc:spChg chg="add mod">
          <ac:chgData name="Parvinder Singh Rakhra" userId="6e371a31b77c8860" providerId="LiveId" clId="{FED066DA-4FCB-415A-BC51-4AD74DFE7368}" dt="2022-05-18T23:03:45.435" v="4477"/>
          <ac:spMkLst>
            <pc:docMk/>
            <pc:sldMk cId="2152164897" sldId="328"/>
            <ac:spMk id="8" creationId="{6CFD6155-518E-9243-0C33-ACCFC1480B87}"/>
          </ac:spMkLst>
        </pc:spChg>
        <pc:picChg chg="add del mod modCrop">
          <ac:chgData name="Parvinder Singh Rakhra" userId="6e371a31b77c8860" providerId="LiveId" clId="{FED066DA-4FCB-415A-BC51-4AD74DFE7368}" dt="2022-05-18T23:01:17.042" v="4446" actId="478"/>
          <ac:picMkLst>
            <pc:docMk/>
            <pc:sldMk cId="2152164897" sldId="328"/>
            <ac:picMk id="5" creationId="{0B6B1148-4970-57D7-DF9A-0E4AE1562D38}"/>
          </ac:picMkLst>
        </pc:picChg>
        <pc:picChg chg="add mod">
          <ac:chgData name="Parvinder Singh Rakhra" userId="6e371a31b77c8860" providerId="LiveId" clId="{FED066DA-4FCB-415A-BC51-4AD74DFE7368}" dt="2022-05-18T23:01:31.741" v="4450" actId="1035"/>
          <ac:picMkLst>
            <pc:docMk/>
            <pc:sldMk cId="2152164897" sldId="328"/>
            <ac:picMk id="7" creationId="{40176B9D-8C93-C80D-2B8A-D88392C856E1}"/>
          </ac:picMkLst>
        </pc:picChg>
      </pc:sldChg>
      <pc:sldChg chg="modSp add mod">
        <pc:chgData name="Parvinder Singh Rakhra" userId="6e371a31b77c8860" providerId="LiveId" clId="{FED066DA-4FCB-415A-BC51-4AD74DFE7368}" dt="2022-05-18T23:04:54.443" v="4498"/>
        <pc:sldMkLst>
          <pc:docMk/>
          <pc:sldMk cId="3633162670" sldId="329"/>
        </pc:sldMkLst>
        <pc:spChg chg="mod">
          <ac:chgData name="Parvinder Singh Rakhra" userId="6e371a31b77c8860" providerId="LiveId" clId="{FED066DA-4FCB-415A-BC51-4AD74DFE7368}" dt="2022-05-18T23:04:54.443" v="4498"/>
          <ac:spMkLst>
            <pc:docMk/>
            <pc:sldMk cId="3633162670" sldId="329"/>
            <ac:spMk id="2" creationId="{D4E5B5C1-D615-7C07-54C7-0ABCFD18D76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custT="1"/>
      <dgm:spPr/>
      <dgm:t>
        <a:bodyPr/>
        <a:lstStyle/>
        <a:p>
          <a:pPr algn="l">
            <a:buFont typeface="Arial" panose="020B0604020202020204" pitchFamily="34" charset="0"/>
            <a:buNone/>
          </a:pPr>
          <a:r>
            <a:rPr lang="en-AU" sz="1400" dirty="0"/>
            <a:t>Analyse better long term investment options</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custT="1"/>
      <dgm:spPr/>
      <dgm:t>
        <a:bodyPr/>
        <a:lstStyle/>
        <a:p>
          <a:pPr algn="l">
            <a:buFont typeface="Arial" panose="020B0604020202020204" pitchFamily="34" charset="0"/>
            <a:buNone/>
          </a:pPr>
          <a:r>
            <a:rPr lang="en-AU" sz="1400" dirty="0"/>
            <a:t>Analyse Associated Risks &amp; Rewards</a:t>
          </a:r>
        </a:p>
        <a:p>
          <a:pPr algn="l">
            <a:buFont typeface="Arial" panose="020B0604020202020204" pitchFamily="34" charset="0"/>
            <a:buNone/>
          </a:pPr>
          <a:r>
            <a:rPr lang="en-AU" sz="1400" dirty="0"/>
            <a:t>Analyse Volatility and Returns</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BBEE9B5E-4370-4D6A-9CFC-D3E83C08CB9A}">
      <dgm:prSet custT="1"/>
      <dgm:spPr/>
      <dgm:t>
        <a:bodyPr/>
        <a:lstStyle/>
        <a:p>
          <a:pPr algn="l">
            <a:buFont typeface="Arial" panose="020B0604020202020204" pitchFamily="34" charset="0"/>
            <a:buNone/>
          </a:pPr>
          <a:r>
            <a:rPr lang="en-GB" sz="1400" dirty="0">
              <a:latin typeface="Goudy Old Style (Body)"/>
              <a:ea typeface="Inter"/>
              <a:cs typeface="Inter"/>
              <a:sym typeface="Inter"/>
            </a:rPr>
            <a:t>How these asset classes have performed, in last 5 years? </a:t>
          </a:r>
          <a:endParaRPr lang="en-AU" sz="1400" dirty="0">
            <a:latin typeface="Goudy Old Style (Body)"/>
          </a:endParaRP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Approach</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pPr algn="l">
            <a:buFont typeface="Courier New" panose="02070309020205020404" pitchFamily="49" charset="0"/>
            <a:buChar char="o"/>
          </a:pPr>
          <a:r>
            <a:rPr lang="en-AU" sz="1400" dirty="0"/>
            <a:t>Used APIs to pull stock and crypto data</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18BB60BD-93B6-4CAE-87E6-0BA33D7665AD}">
      <dgm:prSet custT="1"/>
      <dgm:spPr/>
      <dgm:t>
        <a:bodyPr/>
        <a:lstStyle/>
        <a:p>
          <a:pPr algn="l">
            <a:buNone/>
          </a:pPr>
          <a:r>
            <a:rPr lang="en-GB" sz="1400" dirty="0">
              <a:latin typeface="Goudy Old Style (Body)"/>
              <a:ea typeface="Inter"/>
              <a:cs typeface="Inter"/>
              <a:sym typeface="Inter"/>
            </a:rPr>
            <a:t>How volatile the investment could be during testing times?</a:t>
          </a:r>
        </a:p>
        <a:p>
          <a:pPr algn="l">
            <a:buNone/>
          </a:pPr>
          <a:r>
            <a:rPr lang="en-GB" sz="1400" dirty="0">
              <a:latin typeface="Goudy Old Style (Body)"/>
              <a:ea typeface="Inter"/>
              <a:cs typeface="Inter"/>
              <a:sym typeface="Inter"/>
            </a:rPr>
            <a:t>Focused or optimised portfolio?  i.e. an optimised mix </a:t>
          </a:r>
        </a:p>
      </dgm:t>
    </dgm:pt>
    <dgm:pt modelId="{9E4D95C3-794F-4CAC-83A7-EF019F133DD9}" type="parTrans" cxnId="{5895A09A-0772-4183-AFCB-F08846F11A4F}">
      <dgm:prSet/>
      <dgm:spPr/>
      <dgm:t>
        <a:bodyPr/>
        <a:lstStyle/>
        <a:p>
          <a:endParaRPr lang="en-AU"/>
        </a:p>
      </dgm:t>
    </dgm:pt>
    <dgm:pt modelId="{ED9B8B36-AC67-442A-98F4-574F99670161}" type="sibTrans" cxnId="{5895A09A-0772-4183-AFCB-F08846F11A4F}">
      <dgm:prSet/>
      <dgm:spPr/>
      <dgm:t>
        <a:bodyPr/>
        <a:lstStyle/>
        <a:p>
          <a:endParaRPr lang="en-AU"/>
        </a:p>
      </dgm:t>
    </dgm:pt>
    <dgm:pt modelId="{DB999B4A-5740-4D6A-9511-D45B3964CE79}">
      <dgm:prSet custT="1"/>
      <dgm:spPr/>
      <dgm:t>
        <a:bodyPr/>
        <a:lstStyle/>
        <a:p>
          <a:pPr algn="l">
            <a:buFont typeface="Courier New" panose="02070309020205020404" pitchFamily="49" charset="0"/>
            <a:buChar char="o"/>
          </a:pPr>
          <a:r>
            <a:rPr lang="en-AU" sz="1400"/>
            <a:t>Imported various libraries to analyse and visualise performance</a:t>
          </a:r>
          <a:endParaRPr lang="en-AU" sz="1400" dirty="0"/>
        </a:p>
      </dgm:t>
    </dgm:pt>
    <dgm:pt modelId="{46B49B25-21BC-4ECC-94F8-3F1482E02231}" type="parTrans" cxnId="{9A74E3CA-6CD1-4BC7-9E6F-CE9FE5AF4CEC}">
      <dgm:prSet/>
      <dgm:spPr/>
      <dgm:t>
        <a:bodyPr/>
        <a:lstStyle/>
        <a:p>
          <a:endParaRPr lang="en-AU"/>
        </a:p>
      </dgm:t>
    </dgm:pt>
    <dgm:pt modelId="{412A0903-3380-4FE0-B8CB-A2ADB6FDE800}" type="sibTrans" cxnId="{9A74E3CA-6CD1-4BC7-9E6F-CE9FE5AF4CEC}">
      <dgm:prSet/>
      <dgm:spPr/>
      <dgm:t>
        <a:bodyPr/>
        <a:lstStyle/>
        <a:p>
          <a:endParaRPr lang="en-AU"/>
        </a:p>
      </dgm:t>
    </dgm:pt>
    <dgm:pt modelId="{9B4C3A40-EB44-4EA8-B186-EB796E11CC56}">
      <dgm:prSet custT="1"/>
      <dgm:spPr/>
      <dgm:t>
        <a:bodyPr/>
        <a:lstStyle/>
        <a:p>
          <a:pPr algn="l">
            <a:buFont typeface="Courier New" panose="02070309020205020404" pitchFamily="49" charset="0"/>
            <a:buChar char="o"/>
          </a:pPr>
          <a:r>
            <a:rPr lang="en-AU" sz="1400"/>
            <a:t>Identified trend and visualised historical price</a:t>
          </a:r>
          <a:endParaRPr lang="en-AU" sz="1400" dirty="0"/>
        </a:p>
      </dgm:t>
    </dgm:pt>
    <dgm:pt modelId="{0C82E5E2-B600-41EF-87BB-5643F86032A7}" type="parTrans" cxnId="{E3772E2A-2618-48DF-818D-E0DF0735BBBB}">
      <dgm:prSet/>
      <dgm:spPr/>
      <dgm:t>
        <a:bodyPr/>
        <a:lstStyle/>
        <a:p>
          <a:endParaRPr lang="en-AU"/>
        </a:p>
      </dgm:t>
    </dgm:pt>
    <dgm:pt modelId="{96CAA891-EF08-4DFC-B66D-62C99CDC2D48}" type="sibTrans" cxnId="{E3772E2A-2618-48DF-818D-E0DF0735BBBB}">
      <dgm:prSet/>
      <dgm:spPr/>
      <dgm:t>
        <a:bodyPr/>
        <a:lstStyle/>
        <a:p>
          <a:endParaRPr lang="en-AU"/>
        </a:p>
      </dgm:t>
    </dgm:pt>
    <dgm:pt modelId="{5A125F94-419C-474D-990C-603934A59C30}">
      <dgm:prSet custT="1"/>
      <dgm:spPr/>
      <dgm:t>
        <a:bodyPr/>
        <a:lstStyle/>
        <a:p>
          <a:pPr algn="l">
            <a:buFont typeface="Courier New" panose="02070309020205020404" pitchFamily="49" charset="0"/>
            <a:buChar char="o"/>
          </a:pPr>
          <a:r>
            <a:rPr lang="en-AU" sz="1400"/>
            <a:t>Applied multiple models to predict future price and volatility</a:t>
          </a:r>
          <a:endParaRPr lang="en-AU" sz="1400" dirty="0"/>
        </a:p>
      </dgm:t>
    </dgm:pt>
    <dgm:pt modelId="{89EFFC46-F395-4D88-91E7-87DDF2482C2F}" type="parTrans" cxnId="{41A0388F-C7CF-477D-BF7B-FC54D12CC311}">
      <dgm:prSet/>
      <dgm:spPr/>
      <dgm:t>
        <a:bodyPr/>
        <a:lstStyle/>
        <a:p>
          <a:endParaRPr lang="en-AU"/>
        </a:p>
      </dgm:t>
    </dgm:pt>
    <dgm:pt modelId="{5F897DB0-4A12-441C-8B3C-9480730C3CCB}" type="sibTrans" cxnId="{41A0388F-C7CF-477D-BF7B-FC54D12CC311}">
      <dgm:prSet/>
      <dgm:spPr/>
      <dgm:t>
        <a:bodyPr/>
        <a:lstStyle/>
        <a:p>
          <a:endParaRPr lang="en-AU"/>
        </a:p>
      </dgm:t>
    </dgm:pt>
    <dgm:pt modelId="{92913CB3-9907-476B-9C9D-8626C91DD81F}">
      <dgm:prSet custT="1"/>
      <dgm:spPr/>
      <dgm:t>
        <a:bodyPr/>
        <a:lstStyle/>
        <a:p>
          <a:pPr algn="l">
            <a:buFont typeface="Courier New" panose="02070309020205020404" pitchFamily="49" charset="0"/>
            <a:buChar char="o"/>
          </a:pPr>
          <a:r>
            <a:rPr lang="en-AU" sz="1400" dirty="0"/>
            <a:t>Analysed volatility from major macro economics factors and black-swan event(s)</a:t>
          </a:r>
        </a:p>
      </dgm:t>
    </dgm:pt>
    <dgm:pt modelId="{2C95B44C-F742-477A-AB67-C6FDB293352C}" type="parTrans" cxnId="{422EEBFD-A3E9-49C1-B095-71454EFB31C0}">
      <dgm:prSet/>
      <dgm:spPr/>
      <dgm:t>
        <a:bodyPr/>
        <a:lstStyle/>
        <a:p>
          <a:endParaRPr lang="en-AU"/>
        </a:p>
      </dgm:t>
    </dgm:pt>
    <dgm:pt modelId="{334CEAB9-B2CB-425D-9184-0622386961FF}" type="sibTrans" cxnId="{422EEBFD-A3E9-49C1-B095-71454EFB31C0}">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E3772E2A-2618-48DF-818D-E0DF0735BBBB}" srcId="{B18F3288-DB23-4BFC-AEE2-4216A0AA3ACF}" destId="{9B4C3A40-EB44-4EA8-B186-EB796E11CC56}" srcOrd="2" destOrd="0" parTransId="{0C82E5E2-B600-41EF-87BB-5643F86032A7}" sibTransId="{96CAA891-EF08-4DFC-B66D-62C99CDC2D48}"/>
    <dgm:cxn modelId="{74782930-C6B0-4EC8-9235-A469400D11BE}" type="presOf" srcId="{92913CB3-9907-476B-9C9D-8626C91DD81F}" destId="{14F7A756-E9C1-4EA5-AB88-82AF884E3E5A}" srcOrd="0" destOrd="4" presId="urn:microsoft.com/office/officeart/2016/7/layout/HexagonTimeline"/>
    <dgm:cxn modelId="{9DDBDA37-5E87-4E04-8463-8D528506C0F1}" type="presOf" srcId="{18BB60BD-93B6-4CAE-87E6-0BA33D7665AD}" destId="{B40750A1-86B0-496A-B3EC-B186F241174E}" srcOrd="0" destOrd="1"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36A3A881-7CB1-4CAE-B55F-3D863D8C3816}" type="presOf" srcId="{DB999B4A-5740-4D6A-9511-D45B3964CE79}" destId="{14F7A756-E9C1-4EA5-AB88-82AF884E3E5A}" srcOrd="0" destOrd="1" presId="urn:microsoft.com/office/officeart/2016/7/layout/HexagonTimeline"/>
    <dgm:cxn modelId="{9EF82182-4EC7-4574-8D82-E726826DEC51}" type="presOf" srcId="{9B4C3A40-EB44-4EA8-B186-EB796E11CC56}" destId="{14F7A756-E9C1-4EA5-AB88-82AF884E3E5A}" srcOrd="0" destOrd="2"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41A0388F-C7CF-477D-BF7B-FC54D12CC311}" srcId="{B18F3288-DB23-4BFC-AEE2-4216A0AA3ACF}" destId="{5A125F94-419C-474D-990C-603934A59C30}" srcOrd="3" destOrd="0" parTransId="{89EFFC46-F395-4D88-91E7-87DDF2482C2F}" sibTransId="{5F897DB0-4A12-441C-8B3C-9480730C3CCB}"/>
    <dgm:cxn modelId="{DDD5BE96-D31F-4852-91D8-D18C06E9FD72}" srcId="{6FB2BD11-3975-409B-8598-42E949E20AA2}" destId="{A6D501C8-B123-4D36-A0DE-61A8E0B4E9BE}" srcOrd="0" destOrd="0" parTransId="{E1AB3308-2284-47A8-AD60-22FBBE11C561}" sibTransId="{730EDB3B-E5C5-4468-B01E-823B3AF8CA74}"/>
    <dgm:cxn modelId="{5895A09A-0772-4183-AFCB-F08846F11A4F}" srcId="{9DD5D176-259F-4E63-B955-FDCE63FDE922}" destId="{18BB60BD-93B6-4CAE-87E6-0BA33D7665AD}" srcOrd="1" destOrd="0" parTransId="{9E4D95C3-794F-4CAC-83A7-EF019F133DD9}" sibTransId="{ED9B8B36-AC67-442A-98F4-574F99670161}"/>
    <dgm:cxn modelId="{C041E29D-03DA-413B-AFC1-EBC5ADD1D12C}" srcId="{9DD5D176-259F-4E63-B955-FDCE63FDE922}" destId="{BBEE9B5E-4370-4D6A-9CFC-D3E83C08CB9A}" srcOrd="0" destOrd="0" parTransId="{7B7AE4DA-E6B3-4ECF-8694-778D162AD7BF}" sibTransId="{960037C2-CC9F-42CE-92BF-4282C9292194}"/>
    <dgm:cxn modelId="{3CFF04B8-8D5B-471E-9737-E5130898CA68}" srcId="{B18F3288-DB23-4BFC-AEE2-4216A0AA3ACF}" destId="{078066FA-4DFD-445E-B2EA-2D78D2D4DD8D}" srcOrd="0" destOrd="0" parTransId="{6C622260-37CB-49B8-9A8B-7D1076C92A96}" sibTransId="{644CF1A4-E308-4709-BD1F-7BCCC6F97F5E}"/>
    <dgm:cxn modelId="{9C62E9BD-8003-4471-8B23-D76831544ED8}" type="presOf" srcId="{5A125F94-419C-474D-990C-603934A59C30}" destId="{14F7A756-E9C1-4EA5-AB88-82AF884E3E5A}" srcOrd="0" destOrd="3" presId="urn:microsoft.com/office/officeart/2016/7/layout/HexagonTimeline"/>
    <dgm:cxn modelId="{9A74E3CA-6CD1-4BC7-9E6F-CE9FE5AF4CEC}" srcId="{B18F3288-DB23-4BFC-AEE2-4216A0AA3ACF}" destId="{DB999B4A-5740-4D6A-9511-D45B3964CE79}" srcOrd="1" destOrd="0" parTransId="{46B49B25-21BC-4ECC-94F8-3F1482E02231}" sibTransId="{412A0903-3380-4FE0-B8CB-A2ADB6FDE800}"/>
    <dgm:cxn modelId="{422EEBFD-A3E9-49C1-B095-71454EFB31C0}" srcId="{B18F3288-DB23-4BFC-AEE2-4216A0AA3ACF}" destId="{92913CB3-9907-476B-9C9D-8626C91DD81F}" srcOrd="4" destOrd="0" parTransId="{2C95B44C-F742-477A-AB67-C6FDB293352C}" sibTransId="{334CEAB9-B2CB-425D-9184-0622386961FF}"/>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AU" sz="1400" kern="1200" dirty="0"/>
            <a:t>Analyse better long term investment options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Associated Risks &amp; Rewards</a:t>
          </a:r>
        </a:p>
        <a:p>
          <a:pPr marL="0" lvl="0" indent="0" algn="l" defTabSz="622300">
            <a:lnSpc>
              <a:spcPct val="90000"/>
            </a:lnSpc>
            <a:spcBef>
              <a:spcPct val="0"/>
            </a:spcBef>
            <a:spcAft>
              <a:spcPct val="35000"/>
            </a:spcAft>
            <a:buFont typeface="Arial" panose="020B0604020202020204" pitchFamily="34" charset="0"/>
            <a:buNone/>
          </a:pPr>
          <a:r>
            <a:rPr lang="en-AU" sz="1400" kern="1200" dirty="0"/>
            <a:t>Analyse Volatility and Returns</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Approach</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l" defTabSz="622300">
            <a:lnSpc>
              <a:spcPct val="90000"/>
            </a:lnSpc>
            <a:spcBef>
              <a:spcPct val="0"/>
            </a:spcBef>
            <a:spcAft>
              <a:spcPct val="35000"/>
            </a:spcAft>
            <a:buFont typeface="Courier New" panose="02070309020205020404" pitchFamily="49" charset="0"/>
            <a:buNone/>
          </a:pPr>
          <a:r>
            <a:rPr lang="en-AU" sz="1400" kern="1200" dirty="0"/>
            <a:t>Used APIs to pull stock and crypto data</a:t>
          </a:r>
          <a:endParaRPr lang="en-AU" sz="1400" b="1"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Imported various libraries to analyse and visualise performance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Identified trend and visualised historical price</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a:t>Applied multiple models to predict future price and volatility</a:t>
          </a:r>
          <a:endParaRPr lang="en-AU" sz="1400" kern="1200" dirty="0"/>
        </a:p>
        <a:p>
          <a:pPr marL="0" lvl="0" indent="0" algn="l" defTabSz="622300">
            <a:lnSpc>
              <a:spcPct val="90000"/>
            </a:lnSpc>
            <a:spcBef>
              <a:spcPct val="0"/>
            </a:spcBef>
            <a:spcAft>
              <a:spcPct val="35000"/>
            </a:spcAft>
            <a:buFont typeface="Courier New" panose="02070309020205020404" pitchFamily="49" charset="0"/>
            <a:buNone/>
          </a:pPr>
          <a:r>
            <a:rPr lang="en-AU" sz="1400" kern="1200" dirty="0"/>
            <a:t>Analysed volatility from major macro economics factors and black-swan event(s)</a:t>
          </a:r>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latin typeface="Goudy Old Style (Body)"/>
              <a:ea typeface="Inter"/>
              <a:cs typeface="Inter"/>
              <a:sym typeface="Inter"/>
            </a:rPr>
            <a:t>How these asset classes have performed, in last 5 years? </a:t>
          </a:r>
          <a:endParaRPr lang="en-AU" sz="1400" kern="1200" dirty="0">
            <a:latin typeface="Goudy Old Style (Body)"/>
          </a:endParaRP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How volatile the investment could be during testing times?</a:t>
          </a:r>
        </a:p>
        <a:p>
          <a:pPr marL="0" lvl="0" indent="0" algn="l" defTabSz="622300">
            <a:lnSpc>
              <a:spcPct val="90000"/>
            </a:lnSpc>
            <a:spcBef>
              <a:spcPct val="0"/>
            </a:spcBef>
            <a:spcAft>
              <a:spcPct val="35000"/>
            </a:spcAft>
            <a:buNone/>
          </a:pPr>
          <a:r>
            <a:rPr lang="en-GB" sz="1400" kern="1200" dirty="0">
              <a:latin typeface="Goudy Old Style (Body)"/>
              <a:ea typeface="Inter"/>
              <a:cs typeface="Inter"/>
              <a:sym typeface="Inter"/>
            </a:rPr>
            <a:t>Focused or optimised portfolio?  i.e. an optimised mix </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B6E0-1D3D-4138-AF60-0D7C554888D6}" type="datetimeFigureOut">
              <a:rPr lang="en-AU" smtClean="0"/>
              <a:t>19/05/2022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81E33-536E-42E7-8673-2AB3273391CD}" type="slidenum">
              <a:rPr lang="en-AU" smtClean="0"/>
              <a:t>‹#›</a:t>
            </a:fld>
            <a:endParaRPr lang="en-AU"/>
          </a:p>
        </p:txBody>
      </p:sp>
    </p:spTree>
    <p:extLst>
      <p:ext uri="{BB962C8B-B14F-4D97-AF65-F5344CB8AC3E}">
        <p14:creationId xmlns:p14="http://schemas.microsoft.com/office/powerpoint/2010/main" val="18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syd-fin-mar-2022.slack.com/archives/C03DJP62117/p165294662105032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2</a:t>
            </a:fld>
            <a:endParaRPr lang="en-AU"/>
          </a:p>
        </p:txBody>
      </p:sp>
    </p:spTree>
    <p:extLst>
      <p:ext uri="{BB962C8B-B14F-4D97-AF65-F5344CB8AC3E}">
        <p14:creationId xmlns:p14="http://schemas.microsoft.com/office/powerpoint/2010/main" val="249980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Speaker – Parvinder – monte-</a:t>
            </a:r>
            <a:r>
              <a:rPr lang="en-AU" dirty="0" err="1"/>
              <a:t>carlo</a:t>
            </a:r>
            <a:r>
              <a:rPr lang="en-AU" dirty="0"/>
              <a:t> simulation</a:t>
            </a:r>
            <a:endParaRPr lang="en-GB" b="0" i="0" dirty="0">
              <a:solidFill>
                <a:srgbClr val="111111"/>
              </a:solidFill>
              <a:effectLst/>
              <a:latin typeface="SourceSansPro"/>
            </a:endParaRPr>
          </a:p>
          <a:p>
            <a:pPr algn="l">
              <a:buFont typeface="Arial" panose="020B0604020202020204" pitchFamily="34" charset="0"/>
              <a:buChar char="•"/>
            </a:pP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11</a:t>
            </a:fld>
            <a:endParaRPr lang="en-AU"/>
          </a:p>
        </p:txBody>
      </p:sp>
    </p:spTree>
    <p:extLst>
      <p:ext uri="{BB962C8B-B14F-4D97-AF65-F5344CB8AC3E}">
        <p14:creationId xmlns:p14="http://schemas.microsoft.com/office/powerpoint/2010/main" val="162404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11111"/>
                </a:solidFill>
                <a:effectLst/>
                <a:latin typeface="SourceSansPro"/>
              </a:rPr>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12</a:t>
            </a:fld>
            <a:endParaRPr lang="en-AU"/>
          </a:p>
        </p:txBody>
      </p:sp>
    </p:spTree>
    <p:extLst>
      <p:ext uri="{BB962C8B-B14F-4D97-AF65-F5344CB8AC3E}">
        <p14:creationId xmlns:p14="http://schemas.microsoft.com/office/powerpoint/2010/main" val="249804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D1D2D3"/>
                </a:solidFill>
                <a:effectLst/>
                <a:latin typeface="Slack-Lato"/>
              </a:rPr>
              <a:t>Kurt - </a:t>
            </a:r>
            <a:r>
              <a:rPr lang="en-GB" b="0" i="0" dirty="0" err="1">
                <a:solidFill>
                  <a:srgbClr val="D1D2D3"/>
                </a:solidFill>
                <a:effectLst/>
                <a:latin typeface="Slack-Lato"/>
              </a:rPr>
              <a:t>Coingecko</a:t>
            </a:r>
            <a:r>
              <a:rPr lang="en-GB" b="0" i="0" dirty="0">
                <a:solidFill>
                  <a:srgbClr val="D1D2D3"/>
                </a:solidFill>
                <a:effectLst/>
                <a:latin typeface="Slack-Lato"/>
              </a:rPr>
              <a:t> provided dates in UNIX - As we began cleaning our data for our crypto samples, we noticed that dates were a long string of unknown numbers. We soon found out it was UNIX datetime format</a:t>
            </a:r>
          </a:p>
          <a:p>
            <a:pPr algn="l">
              <a:buFont typeface="Arial" panose="020B0604020202020204" pitchFamily="34" charset="0"/>
              <a:buChar char="•"/>
            </a:pPr>
            <a:r>
              <a:rPr lang="en-GB" b="0" i="0" dirty="0">
                <a:solidFill>
                  <a:srgbClr val="D1D2D3"/>
                </a:solidFill>
                <a:effectLst/>
                <a:latin typeface="Slack-Lato"/>
              </a:rPr>
              <a:t>Some crypto weren't old enough - As we began cleaning our data, we noticed that LUNA and SOL were not at least 5 years old. As most of our analysis looked at how our sample had faired over a 5 year period, we needed to change these two crypto out for older ones. We chose LTC and XRP. We then had to extend our data cleaning time.</a:t>
            </a:r>
          </a:p>
          <a:p>
            <a:pPr algn="r"/>
            <a:r>
              <a:rPr lang="en-GB" b="0" i="0" u="none" strike="noStrike" dirty="0">
                <a:solidFill>
                  <a:srgbClr val="D1D2D3"/>
                </a:solidFill>
                <a:effectLst/>
                <a:latin typeface="Slack-Lato"/>
                <a:hlinkClick r:id="rId3"/>
              </a:rPr>
              <a:t>5:50</a:t>
            </a:r>
            <a:endParaRPr lang="en-GB" b="0" i="0" dirty="0">
              <a:solidFill>
                <a:srgbClr val="D1D2D3"/>
              </a:solidFill>
              <a:effectLst/>
              <a:latin typeface="Slack-Lato"/>
            </a:endParaRPr>
          </a:p>
          <a:p>
            <a:pPr algn="l"/>
            <a:r>
              <a:rPr lang="en-GB" b="0" i="0" dirty="0">
                <a:solidFill>
                  <a:srgbClr val="D1D2D3"/>
                </a:solidFill>
                <a:effectLst/>
                <a:latin typeface="Slack-Lato"/>
              </a:rPr>
              <a:t>image.png </a:t>
            </a:r>
          </a:p>
          <a:p>
            <a:br>
              <a:rPr lang="en-GB" b="0" i="0" dirty="0">
                <a:solidFill>
                  <a:srgbClr val="D1D2D3"/>
                </a:solidFill>
                <a:effectLst/>
                <a:latin typeface="Slack-Lato"/>
              </a:rPr>
            </a:br>
            <a:endParaRPr lang="en-AU" dirty="0"/>
          </a:p>
        </p:txBody>
      </p:sp>
      <p:sp>
        <p:nvSpPr>
          <p:cNvPr id="4" name="Slide Number Placeholder 3"/>
          <p:cNvSpPr>
            <a:spLocks noGrp="1"/>
          </p:cNvSpPr>
          <p:nvPr>
            <p:ph type="sldNum" sz="quarter" idx="5"/>
          </p:nvPr>
        </p:nvSpPr>
        <p:spPr/>
        <p:txBody>
          <a:bodyPr/>
          <a:lstStyle/>
          <a:p>
            <a:fld id="{F1F81E33-536E-42E7-8673-2AB3273391CD}" type="slidenum">
              <a:rPr lang="en-AU" smtClean="0"/>
              <a:t>13</a:t>
            </a:fld>
            <a:endParaRPr lang="en-AU"/>
          </a:p>
        </p:txBody>
      </p:sp>
    </p:spTree>
    <p:extLst>
      <p:ext uri="{BB962C8B-B14F-4D97-AF65-F5344CB8AC3E}">
        <p14:creationId xmlns:p14="http://schemas.microsoft.com/office/powerpoint/2010/main" val="299039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Raelyn</a:t>
            </a:r>
          </a:p>
        </p:txBody>
      </p:sp>
      <p:sp>
        <p:nvSpPr>
          <p:cNvPr id="4" name="Slide Number Placeholder 3"/>
          <p:cNvSpPr>
            <a:spLocks noGrp="1"/>
          </p:cNvSpPr>
          <p:nvPr>
            <p:ph type="sldNum" sz="quarter" idx="5"/>
          </p:nvPr>
        </p:nvSpPr>
        <p:spPr/>
        <p:txBody>
          <a:bodyPr/>
          <a:lstStyle/>
          <a:p>
            <a:fld id="{F1F81E33-536E-42E7-8673-2AB3273391CD}" type="slidenum">
              <a:rPr lang="en-AU" smtClean="0"/>
              <a:t>15</a:t>
            </a:fld>
            <a:endParaRPr lang="en-AU"/>
          </a:p>
        </p:txBody>
      </p:sp>
    </p:spTree>
    <p:extLst>
      <p:ext uri="{BB962C8B-B14F-4D97-AF65-F5344CB8AC3E}">
        <p14:creationId xmlns:p14="http://schemas.microsoft.com/office/powerpoint/2010/main" val="254211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3</a:t>
            </a:fld>
            <a:endParaRPr lang="en-AU"/>
          </a:p>
        </p:txBody>
      </p:sp>
    </p:spTree>
    <p:extLst>
      <p:ext uri="{BB962C8B-B14F-4D97-AF65-F5344CB8AC3E}">
        <p14:creationId xmlns:p14="http://schemas.microsoft.com/office/powerpoint/2010/main" val="177501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4</a:t>
            </a:fld>
            <a:endParaRPr lang="en-AU"/>
          </a:p>
        </p:txBody>
      </p:sp>
    </p:spTree>
    <p:extLst>
      <p:ext uri="{BB962C8B-B14F-4D97-AF65-F5344CB8AC3E}">
        <p14:creationId xmlns:p14="http://schemas.microsoft.com/office/powerpoint/2010/main" val="320700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Kurt</a:t>
            </a:r>
          </a:p>
        </p:txBody>
      </p:sp>
      <p:sp>
        <p:nvSpPr>
          <p:cNvPr id="4" name="Slide Number Placeholder 3"/>
          <p:cNvSpPr>
            <a:spLocks noGrp="1"/>
          </p:cNvSpPr>
          <p:nvPr>
            <p:ph type="sldNum" sz="quarter" idx="5"/>
          </p:nvPr>
        </p:nvSpPr>
        <p:spPr/>
        <p:txBody>
          <a:bodyPr/>
          <a:lstStyle/>
          <a:p>
            <a:fld id="{F1F81E33-536E-42E7-8673-2AB3273391CD}" type="slidenum">
              <a:rPr lang="en-AU" smtClean="0"/>
              <a:t>5</a:t>
            </a:fld>
            <a:endParaRPr lang="en-AU"/>
          </a:p>
        </p:txBody>
      </p:sp>
    </p:spTree>
    <p:extLst>
      <p:ext uri="{BB962C8B-B14F-4D97-AF65-F5344CB8AC3E}">
        <p14:creationId xmlns:p14="http://schemas.microsoft.com/office/powerpoint/2010/main" val="97839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6</a:t>
            </a:fld>
            <a:endParaRPr lang="en-AU"/>
          </a:p>
        </p:txBody>
      </p:sp>
    </p:spTree>
    <p:extLst>
      <p:ext uri="{BB962C8B-B14F-4D97-AF65-F5344CB8AC3E}">
        <p14:creationId xmlns:p14="http://schemas.microsoft.com/office/powerpoint/2010/main" val="264782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Parvinder</a:t>
            </a:r>
          </a:p>
        </p:txBody>
      </p:sp>
      <p:sp>
        <p:nvSpPr>
          <p:cNvPr id="4" name="Slide Number Placeholder 3"/>
          <p:cNvSpPr>
            <a:spLocks noGrp="1"/>
          </p:cNvSpPr>
          <p:nvPr>
            <p:ph type="sldNum" sz="quarter" idx="5"/>
          </p:nvPr>
        </p:nvSpPr>
        <p:spPr/>
        <p:txBody>
          <a:bodyPr/>
          <a:lstStyle/>
          <a:p>
            <a:fld id="{F1F81E33-536E-42E7-8673-2AB3273391CD}" type="slidenum">
              <a:rPr lang="en-AU" smtClean="0"/>
              <a:t>7</a:t>
            </a:fld>
            <a:endParaRPr lang="en-AU"/>
          </a:p>
        </p:txBody>
      </p:sp>
    </p:spTree>
    <p:extLst>
      <p:ext uri="{BB962C8B-B14F-4D97-AF65-F5344CB8AC3E}">
        <p14:creationId xmlns:p14="http://schemas.microsoft.com/office/powerpoint/2010/main" val="144438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during covid market crashed – crypto crashed more – however both market recovered afterwards – </a:t>
            </a:r>
            <a:r>
              <a:rPr lang="en-AU" strike="sngStrike" dirty="0"/>
              <a:t>due to stimulus</a:t>
            </a:r>
          </a:p>
          <a:p>
            <a:endParaRPr lang="en-AU" dirty="0"/>
          </a:p>
          <a:p>
            <a:r>
              <a:rPr lang="en-AU" dirty="0"/>
              <a:t>Similarly – market uncertainties in last 5-6 months had a negative impact – more so for crypto assets than traditional stocks.  Interest rate hike, supply chain issues, war in Ukraine and many other macro economic factors – lead to in confidence in the market </a:t>
            </a:r>
          </a:p>
        </p:txBody>
      </p:sp>
      <p:sp>
        <p:nvSpPr>
          <p:cNvPr id="4" name="Slide Number Placeholder 3"/>
          <p:cNvSpPr>
            <a:spLocks noGrp="1"/>
          </p:cNvSpPr>
          <p:nvPr>
            <p:ph type="sldNum" sz="quarter" idx="5"/>
          </p:nvPr>
        </p:nvSpPr>
        <p:spPr/>
        <p:txBody>
          <a:bodyPr/>
          <a:lstStyle/>
          <a:p>
            <a:fld id="{F1F81E33-536E-42E7-8673-2AB3273391CD}" type="slidenum">
              <a:rPr lang="en-AU" smtClean="0"/>
              <a:t>8</a:t>
            </a:fld>
            <a:endParaRPr lang="en-AU"/>
          </a:p>
        </p:txBody>
      </p:sp>
    </p:spTree>
    <p:extLst>
      <p:ext uri="{BB962C8B-B14F-4D97-AF65-F5344CB8AC3E}">
        <p14:creationId xmlns:p14="http://schemas.microsoft.com/office/powerpoint/2010/main" val="31810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Speaker – Raelyn – Tesla at one point went to 8x returns, and consolidating at 5x, whereas other stocks comparatively had less volatility</a:t>
            </a:r>
          </a:p>
          <a:p>
            <a:endParaRPr lang="en-AU" dirty="0"/>
          </a:p>
          <a:p>
            <a:r>
              <a:rPr lang="en-AU" dirty="0"/>
              <a:t>Crypto – XRP did 40x before it crashed and is consolidation much lower, most of the other crypto assets did the same – went higher up and consolidating much lower</a:t>
            </a:r>
          </a:p>
        </p:txBody>
      </p:sp>
      <p:sp>
        <p:nvSpPr>
          <p:cNvPr id="4" name="Slide Number Placeholder 3"/>
          <p:cNvSpPr>
            <a:spLocks noGrp="1"/>
          </p:cNvSpPr>
          <p:nvPr>
            <p:ph type="sldNum" sz="quarter" idx="5"/>
          </p:nvPr>
        </p:nvSpPr>
        <p:spPr/>
        <p:txBody>
          <a:bodyPr/>
          <a:lstStyle/>
          <a:p>
            <a:fld id="{F1F81E33-536E-42E7-8673-2AB3273391CD}" type="slidenum">
              <a:rPr lang="en-AU" smtClean="0"/>
              <a:t>9</a:t>
            </a:fld>
            <a:endParaRPr lang="en-AU"/>
          </a:p>
        </p:txBody>
      </p:sp>
    </p:spTree>
    <p:extLst>
      <p:ext uri="{BB962C8B-B14F-4D97-AF65-F5344CB8AC3E}">
        <p14:creationId xmlns:p14="http://schemas.microsoft.com/office/powerpoint/2010/main" val="158721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Speaker – Parvinder – </a:t>
            </a:r>
          </a:p>
          <a:p>
            <a:pPr algn="l"/>
            <a:r>
              <a:rPr lang="en-GB" b="0" i="0" cap="all" dirty="0">
                <a:solidFill>
                  <a:srgbClr val="111111"/>
                </a:solidFill>
                <a:effectLst/>
                <a:latin typeface="Cabin-semi-bold"/>
              </a:rPr>
              <a:t>KEY TAKEAWAYS</a:t>
            </a:r>
          </a:p>
          <a:p>
            <a:pPr algn="l">
              <a:buFont typeface="Arial" panose="020B0604020202020204" pitchFamily="34" charset="0"/>
              <a:buChar char="•"/>
            </a:pPr>
            <a:r>
              <a:rPr lang="en-GB" b="0" i="0" dirty="0">
                <a:solidFill>
                  <a:srgbClr val="111111"/>
                </a:solidFill>
                <a:effectLst/>
                <a:latin typeface="SourceSansPro"/>
              </a:rPr>
              <a:t>The Sharpe ratio adjusts a portfolio’s past performance—or expected future performance—for the excess risk that was taken by the investor.</a:t>
            </a:r>
          </a:p>
          <a:p>
            <a:pPr algn="l">
              <a:buFont typeface="Arial" panose="020B0604020202020204" pitchFamily="34" charset="0"/>
              <a:buChar char="•"/>
            </a:pPr>
            <a:r>
              <a:rPr lang="en-GB" b="0" i="0" dirty="0">
                <a:solidFill>
                  <a:srgbClr val="111111"/>
                </a:solidFill>
                <a:effectLst/>
                <a:latin typeface="SourceSansPro"/>
              </a:rPr>
              <a:t>A high Sharpe ratio is good when compared to similar portfolios or funds with lower returns.</a:t>
            </a:r>
          </a:p>
          <a:p>
            <a:pPr algn="l">
              <a:buFont typeface="Arial" panose="020B0604020202020204" pitchFamily="34" charset="0"/>
              <a:buChar char="•"/>
            </a:pPr>
            <a:r>
              <a:rPr lang="en-GB" b="0" i="0" dirty="0">
                <a:solidFill>
                  <a:srgbClr val="111111"/>
                </a:solidFill>
                <a:effectLst/>
                <a:latin typeface="SourceSansPro"/>
              </a:rPr>
              <a:t>The Sharpe ratio has several weaknesses, including an assumption that investment returns are normally distributed.</a:t>
            </a:r>
          </a:p>
          <a:p>
            <a:pPr algn="l">
              <a:buFont typeface="Arial" panose="020B0604020202020204" pitchFamily="34" charset="0"/>
              <a:buChar char="•"/>
            </a:pPr>
            <a:endParaRPr lang="en-GB" b="0" i="0" dirty="0">
              <a:solidFill>
                <a:srgbClr val="111111"/>
              </a:solidFill>
              <a:effectLst/>
              <a:latin typeface="SourceSansPro"/>
            </a:endParaRPr>
          </a:p>
          <a:p>
            <a:pPr algn="l">
              <a:buFont typeface="Arial" panose="020B0604020202020204" pitchFamily="34" charset="0"/>
              <a:buChar char="•"/>
            </a:pPr>
            <a:endParaRPr lang="en-GB" b="0" i="0" dirty="0">
              <a:solidFill>
                <a:srgbClr val="111111"/>
              </a:solidFill>
              <a:effectLst/>
              <a:latin typeface="SourceSansPro"/>
            </a:endParaRPr>
          </a:p>
          <a:p>
            <a:pPr algn="l">
              <a:buFont typeface="Arial" panose="020B0604020202020204" pitchFamily="34" charset="0"/>
              <a:buChar char="•"/>
            </a:pPr>
            <a:r>
              <a:rPr lang="en-GB" b="0" i="0" dirty="0">
                <a:solidFill>
                  <a:srgbClr val="111111"/>
                </a:solidFill>
                <a:effectLst/>
                <a:latin typeface="SourceSansPro"/>
              </a:rPr>
              <a:t>Correlation matrix - </a:t>
            </a:r>
            <a:r>
              <a:rPr lang="en-GB" b="0" i="0" dirty="0">
                <a:solidFill>
                  <a:srgbClr val="575757"/>
                </a:solidFill>
                <a:effectLst/>
                <a:latin typeface="georgia" panose="02040502050405020303" pitchFamily="18" charset="0"/>
              </a:rPr>
              <a:t>, with positive values indicating a positive relationship and negative values indicating a negative relationship. </a:t>
            </a:r>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F1F81E33-536E-42E7-8673-2AB3273391CD}" type="slidenum">
              <a:rPr lang="en-AU" smtClean="0"/>
              <a:t>10</a:t>
            </a:fld>
            <a:endParaRPr lang="en-AU"/>
          </a:p>
        </p:txBody>
      </p:sp>
    </p:spTree>
    <p:extLst>
      <p:ext uri="{BB962C8B-B14F-4D97-AF65-F5344CB8AC3E}">
        <p14:creationId xmlns:p14="http://schemas.microsoft.com/office/powerpoint/2010/main" val="239961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Risk-free Returns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Sharpe Ratio</a:t>
            </a:r>
          </a:p>
        </p:txBody>
      </p:sp>
      <p:pic>
        <p:nvPicPr>
          <p:cNvPr id="3" name="Picture 2">
            <a:extLst>
              <a:ext uri="{FF2B5EF4-FFF2-40B4-BE49-F238E27FC236}">
                <a16:creationId xmlns:a16="http://schemas.microsoft.com/office/drawing/2014/main" id="{A2F20DB3-4451-7441-4994-1D444192B2E5}"/>
              </a:ext>
            </a:extLst>
          </p:cNvPr>
          <p:cNvPicPr>
            <a:picLocks noChangeAspect="1"/>
          </p:cNvPicPr>
          <p:nvPr/>
        </p:nvPicPr>
        <p:blipFill>
          <a:blip r:embed="rId3"/>
          <a:stretch>
            <a:fillRect/>
          </a:stretch>
        </p:blipFill>
        <p:spPr>
          <a:xfrm>
            <a:off x="868075" y="1702975"/>
            <a:ext cx="3349630" cy="2626935"/>
          </a:xfrm>
          <a:prstGeom prst="rect">
            <a:avLst/>
          </a:prstGeom>
        </p:spPr>
      </p:pic>
      <p:sp>
        <p:nvSpPr>
          <p:cNvPr id="6" name="Thought Bubble: Cloud 5">
            <a:extLst>
              <a:ext uri="{FF2B5EF4-FFF2-40B4-BE49-F238E27FC236}">
                <a16:creationId xmlns:a16="http://schemas.microsoft.com/office/drawing/2014/main" id="{1DC23262-E22C-E417-BB0E-A8A2DE112649}"/>
              </a:ext>
            </a:extLst>
          </p:cNvPr>
          <p:cNvSpPr/>
          <p:nvPr/>
        </p:nvSpPr>
        <p:spPr>
          <a:xfrm>
            <a:off x="4217705" y="999012"/>
            <a:ext cx="3200400" cy="1130300"/>
          </a:xfrm>
          <a:prstGeom prst="cloudCallout">
            <a:avLst>
              <a:gd name="adj1" fmla="val -65674"/>
              <a:gd name="adj2" fmla="val 74860"/>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Generally, the greater the value of the Sharpe ratio, the more attractive the risk-adjusted return.</a:t>
            </a:r>
            <a:endParaRPr lang="en-AU" sz="1050" b="1" dirty="0">
              <a:solidFill>
                <a:schemeClr val="tx1"/>
              </a:solidFill>
            </a:endParaRPr>
          </a:p>
        </p:txBody>
      </p:sp>
      <p:pic>
        <p:nvPicPr>
          <p:cNvPr id="9" name="Picture 8">
            <a:extLst>
              <a:ext uri="{FF2B5EF4-FFF2-40B4-BE49-F238E27FC236}">
                <a16:creationId xmlns:a16="http://schemas.microsoft.com/office/drawing/2014/main" id="{0072E549-AFD9-3A1B-35AA-7A14D6B5A9C0}"/>
              </a:ext>
            </a:extLst>
          </p:cNvPr>
          <p:cNvPicPr>
            <a:picLocks noChangeAspect="1"/>
          </p:cNvPicPr>
          <p:nvPr/>
        </p:nvPicPr>
        <p:blipFill>
          <a:blip r:embed="rId4"/>
          <a:stretch>
            <a:fillRect/>
          </a:stretch>
        </p:blipFill>
        <p:spPr>
          <a:xfrm>
            <a:off x="391541" y="4636286"/>
            <a:ext cx="5145659" cy="465863"/>
          </a:xfrm>
          <a:prstGeom prst="rect">
            <a:avLst/>
          </a:prstGeom>
        </p:spPr>
      </p:pic>
      <p:sp>
        <p:nvSpPr>
          <p:cNvPr id="14" name="Rectangle 13">
            <a:extLst>
              <a:ext uri="{FF2B5EF4-FFF2-40B4-BE49-F238E27FC236}">
                <a16:creationId xmlns:a16="http://schemas.microsoft.com/office/drawing/2014/main" id="{6BF7A093-7A4D-5C9E-9BCA-2F685CA0401A}"/>
              </a:ext>
            </a:extLst>
          </p:cNvPr>
          <p:cNvSpPr/>
          <p:nvPr/>
        </p:nvSpPr>
        <p:spPr>
          <a:xfrm>
            <a:off x="8178800"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Correlation Matrix</a:t>
            </a:r>
          </a:p>
        </p:txBody>
      </p:sp>
      <p:pic>
        <p:nvPicPr>
          <p:cNvPr id="13" name="Picture 12">
            <a:extLst>
              <a:ext uri="{FF2B5EF4-FFF2-40B4-BE49-F238E27FC236}">
                <a16:creationId xmlns:a16="http://schemas.microsoft.com/office/drawing/2014/main" id="{1784FB16-0865-69D2-9CC7-4AE256C2578B}"/>
              </a:ext>
            </a:extLst>
          </p:cNvPr>
          <p:cNvPicPr>
            <a:picLocks noChangeAspect="1"/>
          </p:cNvPicPr>
          <p:nvPr/>
        </p:nvPicPr>
        <p:blipFill>
          <a:blip r:embed="rId5"/>
          <a:stretch>
            <a:fillRect/>
          </a:stretch>
        </p:blipFill>
        <p:spPr>
          <a:xfrm>
            <a:off x="7225501" y="1690566"/>
            <a:ext cx="3704995" cy="2639344"/>
          </a:xfrm>
          <a:prstGeom prst="rect">
            <a:avLst/>
          </a:prstGeom>
        </p:spPr>
      </p:pic>
      <p:pic>
        <p:nvPicPr>
          <p:cNvPr id="17" name="Picture 16">
            <a:extLst>
              <a:ext uri="{FF2B5EF4-FFF2-40B4-BE49-F238E27FC236}">
                <a16:creationId xmlns:a16="http://schemas.microsoft.com/office/drawing/2014/main" id="{396848E5-1066-B36C-1356-8BF0B4AE5F18}"/>
              </a:ext>
            </a:extLst>
          </p:cNvPr>
          <p:cNvPicPr>
            <a:picLocks noChangeAspect="1"/>
          </p:cNvPicPr>
          <p:nvPr/>
        </p:nvPicPr>
        <p:blipFill>
          <a:blip r:embed="rId6"/>
          <a:stretch>
            <a:fillRect/>
          </a:stretch>
        </p:blipFill>
        <p:spPr>
          <a:xfrm>
            <a:off x="7104050" y="4636286"/>
            <a:ext cx="3976086" cy="465863"/>
          </a:xfrm>
          <a:prstGeom prst="rect">
            <a:avLst/>
          </a:prstGeom>
        </p:spPr>
      </p:pic>
      <p:sp>
        <p:nvSpPr>
          <p:cNvPr id="19" name="Thought Bubble: Cloud 18">
            <a:extLst>
              <a:ext uri="{FF2B5EF4-FFF2-40B4-BE49-F238E27FC236}">
                <a16:creationId xmlns:a16="http://schemas.microsoft.com/office/drawing/2014/main" id="{AE033D9A-4523-9B21-877A-A33181C0C8F7}"/>
              </a:ext>
            </a:extLst>
          </p:cNvPr>
          <p:cNvSpPr/>
          <p:nvPr/>
        </p:nvSpPr>
        <p:spPr>
          <a:xfrm>
            <a:off x="4121403" y="999012"/>
            <a:ext cx="3200400" cy="980440"/>
          </a:xfrm>
          <a:prstGeom prst="cloudCallout">
            <a:avLst>
              <a:gd name="adj1" fmla="val 51335"/>
              <a:gd name="adj2" fmla="val 101361"/>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tx1"/>
                </a:solidFill>
              </a:rPr>
              <a:t>+</a:t>
            </a:r>
            <a:r>
              <a:rPr lang="en-AU" sz="1200" b="1" dirty="0" err="1">
                <a:solidFill>
                  <a:schemeClr val="tx1"/>
                </a:solidFill>
              </a:rPr>
              <a:t>ve</a:t>
            </a:r>
            <a:r>
              <a:rPr lang="en-AU" sz="1200" b="1" dirty="0">
                <a:solidFill>
                  <a:schemeClr val="tx1"/>
                </a:solidFill>
              </a:rPr>
              <a:t> correlation indicates positive relationship, whereas –</a:t>
            </a:r>
            <a:r>
              <a:rPr lang="en-AU" sz="1200" b="1" dirty="0" err="1">
                <a:solidFill>
                  <a:schemeClr val="tx1"/>
                </a:solidFill>
              </a:rPr>
              <a:t>ve</a:t>
            </a:r>
            <a:r>
              <a:rPr lang="en-AU" sz="1200" b="1" dirty="0">
                <a:solidFill>
                  <a:schemeClr val="tx1"/>
                </a:solidFill>
              </a:rPr>
              <a:t> value shows negative relationship</a:t>
            </a:r>
          </a:p>
        </p:txBody>
      </p:sp>
    </p:spTree>
    <p:extLst>
      <p:ext uri="{BB962C8B-B14F-4D97-AF65-F5344CB8AC3E}">
        <p14:creationId xmlns:p14="http://schemas.microsoft.com/office/powerpoint/2010/main" val="139934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4" presetClass="exit" presetSubtype="10" fill="hold" nodeType="with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Monte-Carlo</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23276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Stocks</a:t>
            </a:r>
          </a:p>
        </p:txBody>
      </p:sp>
      <p:sp>
        <p:nvSpPr>
          <p:cNvPr id="14" name="Rectangle 13">
            <a:extLst>
              <a:ext uri="{FF2B5EF4-FFF2-40B4-BE49-F238E27FC236}">
                <a16:creationId xmlns:a16="http://schemas.microsoft.com/office/drawing/2014/main" id="{6BF7A093-7A4D-5C9E-9BCA-2F685CA0401A}"/>
              </a:ext>
            </a:extLst>
          </p:cNvPr>
          <p:cNvSpPr/>
          <p:nvPr/>
        </p:nvSpPr>
        <p:spPr>
          <a:xfrm>
            <a:off x="7029446"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a:t>
            </a:r>
          </a:p>
        </p:txBody>
      </p:sp>
      <p:pic>
        <p:nvPicPr>
          <p:cNvPr id="5" name="Picture 4">
            <a:extLst>
              <a:ext uri="{FF2B5EF4-FFF2-40B4-BE49-F238E27FC236}">
                <a16:creationId xmlns:a16="http://schemas.microsoft.com/office/drawing/2014/main" id="{88856A00-F7ED-D898-EBE6-9969A45ABF9D}"/>
              </a:ext>
            </a:extLst>
          </p:cNvPr>
          <p:cNvPicPr>
            <a:picLocks noChangeAspect="1"/>
          </p:cNvPicPr>
          <p:nvPr/>
        </p:nvPicPr>
        <p:blipFill>
          <a:blip r:embed="rId3"/>
          <a:stretch>
            <a:fillRect/>
          </a:stretch>
        </p:blipFill>
        <p:spPr>
          <a:xfrm>
            <a:off x="1034248" y="1631152"/>
            <a:ext cx="4256296" cy="2064548"/>
          </a:xfrm>
          <a:prstGeom prst="rect">
            <a:avLst/>
          </a:prstGeom>
        </p:spPr>
      </p:pic>
      <p:pic>
        <p:nvPicPr>
          <p:cNvPr id="8" name="Picture 7">
            <a:extLst>
              <a:ext uri="{FF2B5EF4-FFF2-40B4-BE49-F238E27FC236}">
                <a16:creationId xmlns:a16="http://schemas.microsoft.com/office/drawing/2014/main" id="{7361763F-66B4-B560-4081-F72543127130}"/>
              </a:ext>
            </a:extLst>
          </p:cNvPr>
          <p:cNvPicPr>
            <a:picLocks noChangeAspect="1"/>
          </p:cNvPicPr>
          <p:nvPr/>
        </p:nvPicPr>
        <p:blipFill>
          <a:blip r:embed="rId4"/>
          <a:stretch>
            <a:fillRect/>
          </a:stretch>
        </p:blipFill>
        <p:spPr>
          <a:xfrm>
            <a:off x="1034248" y="3767129"/>
            <a:ext cx="4256296" cy="2677974"/>
          </a:xfrm>
          <a:prstGeom prst="rect">
            <a:avLst/>
          </a:prstGeom>
        </p:spPr>
      </p:pic>
      <p:pic>
        <p:nvPicPr>
          <p:cNvPr id="12" name="Picture 11">
            <a:extLst>
              <a:ext uri="{FF2B5EF4-FFF2-40B4-BE49-F238E27FC236}">
                <a16:creationId xmlns:a16="http://schemas.microsoft.com/office/drawing/2014/main" id="{15830E37-C038-27D8-DF2B-254263B45EEA}"/>
              </a:ext>
            </a:extLst>
          </p:cNvPr>
          <p:cNvPicPr>
            <a:picLocks noChangeAspect="1"/>
          </p:cNvPicPr>
          <p:nvPr/>
        </p:nvPicPr>
        <p:blipFill>
          <a:blip r:embed="rId5"/>
          <a:stretch>
            <a:fillRect/>
          </a:stretch>
        </p:blipFill>
        <p:spPr>
          <a:xfrm>
            <a:off x="5880092" y="1631152"/>
            <a:ext cx="4250936" cy="2076268"/>
          </a:xfrm>
          <a:prstGeom prst="rect">
            <a:avLst/>
          </a:prstGeom>
        </p:spPr>
      </p:pic>
      <p:pic>
        <p:nvPicPr>
          <p:cNvPr id="16" name="Picture 15">
            <a:extLst>
              <a:ext uri="{FF2B5EF4-FFF2-40B4-BE49-F238E27FC236}">
                <a16:creationId xmlns:a16="http://schemas.microsoft.com/office/drawing/2014/main" id="{0A48EA0B-C056-BC67-6321-6D91DCF90D8C}"/>
              </a:ext>
            </a:extLst>
          </p:cNvPr>
          <p:cNvPicPr>
            <a:picLocks noChangeAspect="1"/>
          </p:cNvPicPr>
          <p:nvPr/>
        </p:nvPicPr>
        <p:blipFill rotWithShape="1">
          <a:blip r:embed="rId6"/>
          <a:srcRect b="3167"/>
          <a:stretch/>
        </p:blipFill>
        <p:spPr>
          <a:xfrm>
            <a:off x="5880092" y="3770920"/>
            <a:ext cx="4250936" cy="2693380"/>
          </a:xfrm>
          <a:prstGeom prst="rect">
            <a:avLst/>
          </a:prstGeom>
        </p:spPr>
      </p:pic>
    </p:spTree>
    <p:extLst>
      <p:ext uri="{BB962C8B-B14F-4D97-AF65-F5344CB8AC3E}">
        <p14:creationId xmlns:p14="http://schemas.microsoft.com/office/powerpoint/2010/main" val="118470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Conclusion– Portfolio Optimization</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6D8A56B0-DCBB-C66E-67D6-AE5653D8D540}"/>
              </a:ext>
            </a:extLst>
          </p:cNvPr>
          <p:cNvPicPr>
            <a:picLocks noChangeAspect="1"/>
          </p:cNvPicPr>
          <p:nvPr/>
        </p:nvPicPr>
        <p:blipFill>
          <a:blip r:embed="rId3"/>
          <a:stretch>
            <a:fillRect/>
          </a:stretch>
        </p:blipFill>
        <p:spPr>
          <a:xfrm>
            <a:off x="1372378" y="1181083"/>
            <a:ext cx="9549622" cy="5002687"/>
          </a:xfrm>
          <a:prstGeom prst="rect">
            <a:avLst/>
          </a:prstGeom>
        </p:spPr>
      </p:pic>
    </p:spTree>
    <p:extLst>
      <p:ext uri="{BB962C8B-B14F-4D97-AF65-F5344CB8AC3E}">
        <p14:creationId xmlns:p14="http://schemas.microsoft.com/office/powerpoint/2010/main" val="52446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1136147" y="202403"/>
            <a:ext cx="10353762" cy="980440"/>
          </a:xfrm>
        </p:spPr>
        <p:txBody>
          <a:bodyPr>
            <a:normAutofit/>
          </a:bodyPr>
          <a:lstStyle/>
          <a:p>
            <a:r>
              <a:rPr lang="en-US" dirty="0"/>
              <a:t>Post-Mortem</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solidFill>
                <a:latin typeface="Amasis MT Pro Black" panose="020B0604020202020204" pitchFamily="18" charset="0"/>
                <a:sym typeface="Inter"/>
              </a:rPr>
              <a:t>Difficulties</a:t>
            </a:r>
            <a:endParaRPr lang="en-AU" sz="1400" dirty="0">
              <a:solidFill>
                <a:schemeClr val="tx1"/>
              </a:solidFill>
              <a:latin typeface="Amasis MT Pro Black" panose="020B0604020202020204" pitchFamily="18" charset="0"/>
            </a:endParaRP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More time in Future</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Questions </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Turnaround time of 2 weeks with a new team</a:t>
            </a:r>
          </a:p>
          <a:p>
            <a:r>
              <a:rPr lang="en-AU" dirty="0">
                <a:sym typeface="Inter"/>
              </a:rPr>
              <a:t>Fetching Data using APIs</a:t>
            </a:r>
          </a:p>
          <a:p>
            <a:r>
              <a:rPr lang="en-AU" dirty="0">
                <a:sym typeface="Inter"/>
              </a:rPr>
              <a:t>Data cleansing</a:t>
            </a:r>
          </a:p>
          <a:p>
            <a:r>
              <a:rPr lang="en-AU" dirty="0">
                <a:sym typeface="Inter"/>
              </a:rPr>
              <a:t>Imbalanced datasets</a:t>
            </a:r>
          </a:p>
          <a:p>
            <a:r>
              <a:rPr lang="en-AU" dirty="0">
                <a:sym typeface="Inter"/>
              </a:rPr>
              <a:t>New library – not discussed in class</a:t>
            </a:r>
          </a:p>
          <a:p>
            <a:r>
              <a:rPr lang="en-AU" dirty="0">
                <a:sym typeface="Inter"/>
              </a:rPr>
              <a:t>Graph Scaling issues in Dashboard</a:t>
            </a:r>
          </a:p>
          <a:p>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068259"/>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Time Series analysis</a:t>
            </a:r>
          </a:p>
          <a:p>
            <a:r>
              <a:rPr lang="en-GB" dirty="0">
                <a:sym typeface="Inter"/>
              </a:rPr>
              <a:t>Interactive Dashboard</a:t>
            </a:r>
          </a:p>
          <a:p>
            <a:r>
              <a:rPr lang="en-GB" dirty="0">
                <a:sym typeface="Inter"/>
              </a:rPr>
              <a:t>Recent mayhem in market, isn’t covered</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Google Shape;170;p17">
            <a:extLst>
              <a:ext uri="{FF2B5EF4-FFF2-40B4-BE49-F238E27FC236}">
                <a16:creationId xmlns:a16="http://schemas.microsoft.com/office/drawing/2014/main" id="{6FE65BAA-2C2D-5138-E113-55167A96DCF1}"/>
              </a:ext>
            </a:extLst>
          </p:cNvPr>
          <p:cNvSpPr txBox="1"/>
          <p:nvPr/>
        </p:nvSpPr>
        <p:spPr>
          <a:xfrm>
            <a:off x="4196707" y="1893521"/>
            <a:ext cx="3650950" cy="1551194"/>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a:sym typeface="Inter"/>
              </a:rPr>
              <a:t>Unsolved </a:t>
            </a:r>
            <a:r>
              <a:rPr lang="en-GB" dirty="0">
                <a:sym typeface="Inter"/>
              </a:rPr>
              <a:t>GitHub pull and push issues</a:t>
            </a:r>
          </a:p>
          <a:p>
            <a:r>
              <a:rPr lang="en-GB" dirty="0">
                <a:sym typeface="Inter"/>
              </a:rPr>
              <a:t> </a:t>
            </a:r>
            <a:r>
              <a:rPr lang="en-GB">
                <a:sym typeface="Inter"/>
              </a:rPr>
              <a:t>Minor coding </a:t>
            </a:r>
            <a:r>
              <a:rPr lang="en-GB" dirty="0">
                <a:sym typeface="Inter"/>
              </a:rPr>
              <a:t>and graphs </a:t>
            </a:r>
            <a:r>
              <a:rPr lang="en-GB">
                <a:sym typeface="Inter"/>
              </a:rPr>
              <a:t>related questions</a:t>
            </a:r>
            <a:endParaRPr lang="en-GB" dirty="0">
              <a:sym typeface="Inter"/>
            </a:endParaRPr>
          </a:p>
        </p:txBody>
      </p:sp>
      <p:pic>
        <p:nvPicPr>
          <p:cNvPr id="3" name="Picture 2">
            <a:extLst>
              <a:ext uri="{FF2B5EF4-FFF2-40B4-BE49-F238E27FC236}">
                <a16:creationId xmlns:a16="http://schemas.microsoft.com/office/drawing/2014/main" id="{BF120357-7B22-7F7F-069B-5B5C2608CCD4}"/>
              </a:ext>
            </a:extLst>
          </p:cNvPr>
          <p:cNvPicPr>
            <a:picLocks noChangeAspect="1"/>
          </p:cNvPicPr>
          <p:nvPr/>
        </p:nvPicPr>
        <p:blipFill rotWithShape="1">
          <a:blip r:embed="rId3"/>
          <a:srcRect b="75114"/>
          <a:stretch/>
        </p:blipFill>
        <p:spPr>
          <a:xfrm>
            <a:off x="3868412" y="2805001"/>
            <a:ext cx="7492176" cy="2122153"/>
          </a:xfrm>
          <a:prstGeom prst="rect">
            <a:avLst/>
          </a:prstGeom>
        </p:spPr>
      </p:pic>
      <p:pic>
        <p:nvPicPr>
          <p:cNvPr id="6" name="Picture 5">
            <a:extLst>
              <a:ext uri="{FF2B5EF4-FFF2-40B4-BE49-F238E27FC236}">
                <a16:creationId xmlns:a16="http://schemas.microsoft.com/office/drawing/2014/main" id="{BC1AF46F-5AE2-2F22-326F-55DAB2EFFC60}"/>
              </a:ext>
            </a:extLst>
          </p:cNvPr>
          <p:cNvPicPr>
            <a:picLocks noChangeAspect="1"/>
          </p:cNvPicPr>
          <p:nvPr/>
        </p:nvPicPr>
        <p:blipFill>
          <a:blip r:embed="rId4"/>
          <a:stretch>
            <a:fillRect/>
          </a:stretch>
        </p:blipFill>
        <p:spPr>
          <a:xfrm>
            <a:off x="5782887" y="5056650"/>
            <a:ext cx="3817101" cy="1448708"/>
          </a:xfrm>
          <a:prstGeom prst="rect">
            <a:avLst/>
          </a:prstGeom>
        </p:spPr>
      </p:pic>
      <p:pic>
        <p:nvPicPr>
          <p:cNvPr id="17" name="Picture 16">
            <a:extLst>
              <a:ext uri="{FF2B5EF4-FFF2-40B4-BE49-F238E27FC236}">
                <a16:creationId xmlns:a16="http://schemas.microsoft.com/office/drawing/2014/main" id="{A97278F4-A7F5-3D74-0F0E-1D98A3667132}"/>
              </a:ext>
            </a:extLst>
          </p:cNvPr>
          <p:cNvPicPr>
            <a:picLocks noChangeAspect="1"/>
          </p:cNvPicPr>
          <p:nvPr/>
        </p:nvPicPr>
        <p:blipFill rotWithShape="1">
          <a:blip r:embed="rId5"/>
          <a:srcRect b="75259"/>
          <a:stretch/>
        </p:blipFill>
        <p:spPr>
          <a:xfrm>
            <a:off x="3868412" y="2805001"/>
            <a:ext cx="7493678" cy="2122153"/>
          </a:xfrm>
          <a:prstGeom prst="rect">
            <a:avLst/>
          </a:prstGeom>
        </p:spPr>
      </p:pic>
    </p:spTree>
    <p:extLst>
      <p:ext uri="{BB962C8B-B14F-4D97-AF65-F5344CB8AC3E}">
        <p14:creationId xmlns:p14="http://schemas.microsoft.com/office/powerpoint/2010/main" val="405748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7;p25">
            <a:extLst>
              <a:ext uri="{FF2B5EF4-FFF2-40B4-BE49-F238E27FC236}">
                <a16:creationId xmlns:a16="http://schemas.microsoft.com/office/drawing/2014/main" id="{F0736091-9983-CA87-D535-CD35F8692F71}"/>
              </a:ext>
            </a:extLst>
          </p:cNvPr>
          <p:cNvPicPr preferRelativeResize="0"/>
          <p:nvPr/>
        </p:nvPicPr>
        <p:blipFill rotWithShape="1">
          <a:blip r:embed="rId2">
            <a:alphaModFix/>
          </a:blip>
          <a:srcRect/>
          <a:stretch/>
        </p:blipFill>
        <p:spPr>
          <a:xfrm>
            <a:off x="4805522" y="2525664"/>
            <a:ext cx="1709578" cy="1779636"/>
          </a:xfrm>
          <a:prstGeom prst="rect">
            <a:avLst/>
          </a:prstGeom>
          <a:noFill/>
          <a:ln>
            <a:noFill/>
          </a:ln>
        </p:spPr>
      </p:pic>
      <p:sp>
        <p:nvSpPr>
          <p:cNvPr id="5" name="Google Shape;258;p25">
            <a:extLst>
              <a:ext uri="{FF2B5EF4-FFF2-40B4-BE49-F238E27FC236}">
                <a16:creationId xmlns:a16="http://schemas.microsoft.com/office/drawing/2014/main" id="{2EFAE625-7B17-A4BF-E9C0-340FB01BAE35}"/>
              </a:ext>
            </a:extLst>
          </p:cNvPr>
          <p:cNvSpPr txBox="1"/>
          <p:nvPr/>
        </p:nvSpPr>
        <p:spPr>
          <a:xfrm>
            <a:off x="-711798" y="1106414"/>
            <a:ext cx="13405248"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0" i="0" u="none" strike="noStrike" cap="none">
                <a:latin typeface="Inter"/>
                <a:ea typeface="Inter"/>
                <a:cs typeface="Inter"/>
                <a:sym typeface="Inter"/>
              </a:rPr>
              <a:t>Do you have any questions?</a:t>
            </a:r>
            <a:endParaRPr sz="1000"/>
          </a:p>
        </p:txBody>
      </p:sp>
    </p:spTree>
    <p:extLst>
      <p:ext uri="{BB962C8B-B14F-4D97-AF65-F5344CB8AC3E}">
        <p14:creationId xmlns:p14="http://schemas.microsoft.com/office/powerpoint/2010/main" val="28396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176B9D-8C93-C80D-2B8A-D88392C856E1}"/>
              </a:ext>
            </a:extLst>
          </p:cNvPr>
          <p:cNvPicPr>
            <a:picLocks noChangeAspect="1"/>
          </p:cNvPicPr>
          <p:nvPr/>
        </p:nvPicPr>
        <p:blipFill>
          <a:blip r:embed="rId3"/>
          <a:stretch>
            <a:fillRect/>
          </a:stretch>
        </p:blipFill>
        <p:spPr>
          <a:xfrm>
            <a:off x="2914649" y="42826"/>
            <a:ext cx="6421163" cy="6796123"/>
          </a:xfrm>
          <a:prstGeom prst="rect">
            <a:avLst/>
          </a:prstGeom>
        </p:spPr>
      </p:pic>
      <p:sp>
        <p:nvSpPr>
          <p:cNvPr id="8" name="TextBox 7">
            <a:hlinkClick r:id="rId4" action="ppaction://hlinksldjump"/>
            <a:extLst>
              <a:ext uri="{FF2B5EF4-FFF2-40B4-BE49-F238E27FC236}">
                <a16:creationId xmlns:a16="http://schemas.microsoft.com/office/drawing/2014/main" id="{6CFD6155-518E-9243-0C33-ACCFC1480B87}"/>
              </a:ext>
            </a:extLst>
          </p:cNvPr>
          <p:cNvSpPr txBox="1"/>
          <p:nvPr/>
        </p:nvSpPr>
        <p:spPr>
          <a:xfrm>
            <a:off x="10039350" y="3048000"/>
            <a:ext cx="1104900" cy="461665"/>
          </a:xfrm>
          <a:prstGeom prst="rect">
            <a:avLst/>
          </a:prstGeom>
          <a:noFill/>
        </p:spPr>
        <p:txBody>
          <a:bodyPr wrap="square" rtlCol="0">
            <a:spAutoFit/>
          </a:bodyPr>
          <a:lstStyle/>
          <a:p>
            <a:r>
              <a:rPr lang="en-AU" sz="2400" b="1" dirty="0">
                <a:solidFill>
                  <a:srgbClr val="FF00FF"/>
                </a:solidFill>
              </a:rPr>
              <a:t>Return</a:t>
            </a:r>
          </a:p>
        </p:txBody>
      </p:sp>
    </p:spTree>
    <p:extLst>
      <p:ext uri="{BB962C8B-B14F-4D97-AF65-F5344CB8AC3E}">
        <p14:creationId xmlns:p14="http://schemas.microsoft.com/office/powerpoint/2010/main" val="21521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9119" y="861060"/>
            <a:ext cx="10353762" cy="5044440"/>
          </a:xfrm>
        </p:spPr>
        <p:txBody>
          <a:bodyPr/>
          <a:lstStyle/>
          <a:p>
            <a:pPr marL="36900" indent="0">
              <a:buNone/>
            </a:pPr>
            <a:r>
              <a:rPr lang="en-AU" dirty="0"/>
              <a:t>The purpose of this project is to analyse the growth potential, if invested, in top 5 market cap stocks and / or crypto projects.  This presents a detailed technical analysis of the performance of both asset class over last 5 year.</a:t>
            </a:r>
          </a:p>
          <a:p>
            <a:pPr marL="36900" indent="0">
              <a:buNone/>
            </a:pP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Overview</a:t>
            </a:r>
          </a:p>
        </p:txBody>
      </p:sp>
      <p:sp>
        <p:nvSpPr>
          <p:cNvPr id="2" name="TextBox 1">
            <a:hlinkClick r:id="rId3" action="ppaction://hlinksldjump"/>
            <a:extLst>
              <a:ext uri="{FF2B5EF4-FFF2-40B4-BE49-F238E27FC236}">
                <a16:creationId xmlns:a16="http://schemas.microsoft.com/office/drawing/2014/main" id="{D4E5B5C1-D615-7C07-54C7-0ABCFD18D763}"/>
              </a:ext>
            </a:extLst>
          </p:cNvPr>
          <p:cNvSpPr txBox="1"/>
          <p:nvPr/>
        </p:nvSpPr>
        <p:spPr>
          <a:xfrm>
            <a:off x="10107429" y="5536168"/>
            <a:ext cx="1114408" cy="369332"/>
          </a:xfrm>
          <a:prstGeom prst="rect">
            <a:avLst/>
          </a:prstGeom>
          <a:noFill/>
        </p:spPr>
        <p:txBody>
          <a:bodyPr wrap="none" rtlCol="0">
            <a:spAutoFit/>
          </a:bodyPr>
          <a:lstStyle/>
          <a:p>
            <a:r>
              <a:rPr lang="en-AU" b="1" dirty="0" err="1">
                <a:solidFill>
                  <a:srgbClr val="FF00FF"/>
                </a:solidFill>
              </a:rPr>
              <a:t>READMe</a:t>
            </a:r>
            <a:endParaRPr lang="en-AU" b="1" dirty="0">
              <a:solidFill>
                <a:srgbClr val="FF00FF"/>
              </a:solidFill>
            </a:endParaRPr>
          </a:p>
        </p:txBody>
      </p:sp>
    </p:spTree>
    <p:extLst>
      <p:ext uri="{BB962C8B-B14F-4D97-AF65-F5344CB8AC3E}">
        <p14:creationId xmlns:p14="http://schemas.microsoft.com/office/powerpoint/2010/main" val="363316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027579019"/>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Libraries used </a:t>
            </a:r>
          </a:p>
        </p:txBody>
      </p:sp>
      <p:pic>
        <p:nvPicPr>
          <p:cNvPr id="5" name="Picture 4">
            <a:extLst>
              <a:ext uri="{FF2B5EF4-FFF2-40B4-BE49-F238E27FC236}">
                <a16:creationId xmlns:a16="http://schemas.microsoft.com/office/drawing/2014/main" id="{65DF9626-F704-2348-EC3A-76D4F2AC812B}"/>
              </a:ext>
            </a:extLst>
          </p:cNvPr>
          <p:cNvPicPr>
            <a:picLocks noChangeAspect="1"/>
          </p:cNvPicPr>
          <p:nvPr/>
        </p:nvPicPr>
        <p:blipFill>
          <a:blip r:embed="rId3"/>
          <a:stretch>
            <a:fillRect/>
          </a:stretch>
        </p:blipFill>
        <p:spPr>
          <a:xfrm>
            <a:off x="1793073" y="1951035"/>
            <a:ext cx="2052653" cy="952507"/>
          </a:xfrm>
          <a:prstGeom prst="rect">
            <a:avLst/>
          </a:prstGeom>
        </p:spPr>
      </p:pic>
      <p:pic>
        <p:nvPicPr>
          <p:cNvPr id="9" name="Picture 8">
            <a:extLst>
              <a:ext uri="{FF2B5EF4-FFF2-40B4-BE49-F238E27FC236}">
                <a16:creationId xmlns:a16="http://schemas.microsoft.com/office/drawing/2014/main" id="{15B30E6F-6BF4-4F2D-EAC0-68645D470645}"/>
              </a:ext>
            </a:extLst>
          </p:cNvPr>
          <p:cNvPicPr>
            <a:picLocks noChangeAspect="1"/>
          </p:cNvPicPr>
          <p:nvPr/>
        </p:nvPicPr>
        <p:blipFill>
          <a:blip r:embed="rId4"/>
          <a:stretch>
            <a:fillRect/>
          </a:stretch>
        </p:blipFill>
        <p:spPr>
          <a:xfrm>
            <a:off x="3845726" y="2898778"/>
            <a:ext cx="2120408" cy="866772"/>
          </a:xfrm>
          <a:prstGeom prst="rect">
            <a:avLst/>
          </a:prstGeom>
        </p:spPr>
      </p:pic>
      <p:pic>
        <p:nvPicPr>
          <p:cNvPr id="11" name="Picture 10">
            <a:extLst>
              <a:ext uri="{FF2B5EF4-FFF2-40B4-BE49-F238E27FC236}">
                <a16:creationId xmlns:a16="http://schemas.microsoft.com/office/drawing/2014/main" id="{4E13B8EA-B21F-48D3-0A6B-8E871D59963D}"/>
              </a:ext>
            </a:extLst>
          </p:cNvPr>
          <p:cNvPicPr>
            <a:picLocks noChangeAspect="1"/>
          </p:cNvPicPr>
          <p:nvPr/>
        </p:nvPicPr>
        <p:blipFill>
          <a:blip r:embed="rId5"/>
          <a:stretch>
            <a:fillRect/>
          </a:stretch>
        </p:blipFill>
        <p:spPr>
          <a:xfrm>
            <a:off x="5966134" y="3765550"/>
            <a:ext cx="2105040" cy="1219209"/>
          </a:xfrm>
          <a:prstGeom prst="rect">
            <a:avLst/>
          </a:prstGeom>
        </p:spPr>
      </p:pic>
      <p:pic>
        <p:nvPicPr>
          <p:cNvPr id="13" name="Picture 12">
            <a:extLst>
              <a:ext uri="{FF2B5EF4-FFF2-40B4-BE49-F238E27FC236}">
                <a16:creationId xmlns:a16="http://schemas.microsoft.com/office/drawing/2014/main" id="{7B3E6CB8-2FDC-F74B-35C9-A0BB4A34D34F}"/>
              </a:ext>
            </a:extLst>
          </p:cNvPr>
          <p:cNvPicPr>
            <a:picLocks noChangeAspect="1"/>
          </p:cNvPicPr>
          <p:nvPr/>
        </p:nvPicPr>
        <p:blipFill>
          <a:blip r:embed="rId6"/>
          <a:stretch>
            <a:fillRect/>
          </a:stretch>
        </p:blipFill>
        <p:spPr>
          <a:xfrm>
            <a:off x="8071174" y="5003810"/>
            <a:ext cx="2524143" cy="1014420"/>
          </a:xfrm>
          <a:prstGeom prst="rect">
            <a:avLst/>
          </a:prstGeom>
        </p:spPr>
      </p:pic>
      <p:sp>
        <p:nvSpPr>
          <p:cNvPr id="14" name="Thought Bubble: Cloud 13">
            <a:extLst>
              <a:ext uri="{FF2B5EF4-FFF2-40B4-BE49-F238E27FC236}">
                <a16:creationId xmlns:a16="http://schemas.microsoft.com/office/drawing/2014/main" id="{E6E56574-3867-4F3C-CF2B-2332DA85CBBC}"/>
              </a:ext>
            </a:extLst>
          </p:cNvPr>
          <p:cNvSpPr/>
          <p:nvPr/>
        </p:nvSpPr>
        <p:spPr>
          <a:xfrm>
            <a:off x="327523" y="796790"/>
            <a:ext cx="2320427" cy="952507"/>
          </a:xfrm>
          <a:prstGeom prst="cloudCallout">
            <a:avLst>
              <a:gd name="adj1" fmla="val 46332"/>
              <a:gd name="adj2" fmla="val 63216"/>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Basic Panda Libraries and dependencies</a:t>
            </a:r>
          </a:p>
        </p:txBody>
      </p:sp>
      <p:sp>
        <p:nvSpPr>
          <p:cNvPr id="3" name="Thought Bubble: Cloud 2">
            <a:extLst>
              <a:ext uri="{FF2B5EF4-FFF2-40B4-BE49-F238E27FC236}">
                <a16:creationId xmlns:a16="http://schemas.microsoft.com/office/drawing/2014/main" id="{F2AD6519-8E71-974A-5143-7C3FA26D58FD}"/>
              </a:ext>
            </a:extLst>
          </p:cNvPr>
          <p:cNvSpPr/>
          <p:nvPr/>
        </p:nvSpPr>
        <p:spPr>
          <a:xfrm>
            <a:off x="4486275" y="1811402"/>
            <a:ext cx="2052653" cy="746005"/>
          </a:xfrm>
          <a:prstGeom prst="cloudCallout">
            <a:avLst>
              <a:gd name="adj1" fmla="val -26238"/>
              <a:gd name="adj2" fmla="val 96974"/>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Alpaca libraries for pulling data</a:t>
            </a:r>
          </a:p>
        </p:txBody>
      </p:sp>
      <p:sp>
        <p:nvSpPr>
          <p:cNvPr id="6" name="Thought Bubble: Cloud 5">
            <a:extLst>
              <a:ext uri="{FF2B5EF4-FFF2-40B4-BE49-F238E27FC236}">
                <a16:creationId xmlns:a16="http://schemas.microsoft.com/office/drawing/2014/main" id="{01C06D25-6216-7695-2945-4C7CFEE8272F}"/>
              </a:ext>
            </a:extLst>
          </p:cNvPr>
          <p:cNvSpPr/>
          <p:nvPr/>
        </p:nvSpPr>
        <p:spPr>
          <a:xfrm>
            <a:off x="6785284" y="2465392"/>
            <a:ext cx="2215841" cy="866772"/>
          </a:xfrm>
          <a:prstGeom prst="cloudCallout">
            <a:avLst>
              <a:gd name="adj1" fmla="val -46625"/>
              <a:gd name="adj2" fmla="val 91072"/>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Libraries used for data visualisation and graphs</a:t>
            </a:r>
          </a:p>
        </p:txBody>
      </p:sp>
      <p:sp>
        <p:nvSpPr>
          <p:cNvPr id="7" name="Thought Bubble: Cloud 6">
            <a:extLst>
              <a:ext uri="{FF2B5EF4-FFF2-40B4-BE49-F238E27FC236}">
                <a16:creationId xmlns:a16="http://schemas.microsoft.com/office/drawing/2014/main" id="{A2D21260-2172-3C62-85D6-DFA3B83AFE3D}"/>
              </a:ext>
            </a:extLst>
          </p:cNvPr>
          <p:cNvSpPr/>
          <p:nvPr/>
        </p:nvSpPr>
        <p:spPr>
          <a:xfrm>
            <a:off x="9134475" y="3832225"/>
            <a:ext cx="2619375" cy="980440"/>
          </a:xfrm>
          <a:prstGeom prst="cloudCallout">
            <a:avLst>
              <a:gd name="adj1" fmla="val -56576"/>
              <a:gd name="adj2" fmla="val 72215"/>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tx1"/>
                </a:solidFill>
              </a:rPr>
              <a:t>New Library to pull S&amp;P 500 data and ignoring warning messages</a:t>
            </a:r>
          </a:p>
        </p:txBody>
      </p:sp>
    </p:spTree>
    <p:extLst>
      <p:ext uri="{BB962C8B-B14F-4D97-AF65-F5344CB8AC3E}">
        <p14:creationId xmlns:p14="http://schemas.microsoft.com/office/powerpoint/2010/main" val="30509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13818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13818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1951151"/>
            <a:ext cx="3650950" cy="2886944"/>
          </a:xfrm>
          <a:prstGeom prst="rect">
            <a:avLst/>
          </a:prstGeom>
          <a:noFill/>
          <a:ln>
            <a:noFill/>
          </a:ln>
        </p:spPr>
        <p:txBody>
          <a:bodyPr spcFirstLastPara="1" wrap="square" lIns="0" tIns="0" rIns="0" bIns="0" anchor="t" anchorCtr="0">
            <a:spAutoFit/>
          </a:bodyPr>
          <a:lstStyle/>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Alpaca API to get trading data</a:t>
            </a:r>
          </a:p>
          <a:p>
            <a:pPr marL="285750" lvl="0" indent="-285750" algn="just" rtl="0">
              <a:lnSpc>
                <a:spcPct val="139954"/>
              </a:lnSpc>
              <a:spcBef>
                <a:spcPts val="0"/>
              </a:spcBef>
              <a:spcAft>
                <a:spcPts val="0"/>
              </a:spcAft>
              <a:buFont typeface="Arial" panose="020B0604020202020204" pitchFamily="34" charset="0"/>
              <a:buChar char="•"/>
            </a:pPr>
            <a:r>
              <a:rPr lang="en-GB" sz="1600" dirty="0" err="1">
                <a:ea typeface="Inter"/>
                <a:cs typeface="Inter"/>
                <a:sym typeface="Inter"/>
              </a:rPr>
              <a:t>Yfinance</a:t>
            </a:r>
            <a:r>
              <a:rPr lang="en-GB" sz="1600" dirty="0">
                <a:ea typeface="Inter"/>
                <a:cs typeface="Inter"/>
                <a:sym typeface="Inter"/>
              </a:rPr>
              <a:t> API for S&amp;P500 data</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Used closing prices for analysis</a:t>
            </a:r>
          </a:p>
          <a:p>
            <a:pPr marL="285750" lvl="0" indent="-285750" algn="just" rtl="0">
              <a:lnSpc>
                <a:spcPct val="139954"/>
              </a:lnSpc>
              <a:spcBef>
                <a:spcPts val="0"/>
              </a:spcBef>
              <a:spcAft>
                <a:spcPts val="0"/>
              </a:spcAft>
              <a:buFont typeface="Arial" panose="020B0604020202020204" pitchFamily="34" charset="0"/>
              <a:buChar char="•"/>
            </a:pPr>
            <a:r>
              <a:rPr lang="en-GB" sz="1600" dirty="0">
                <a:ea typeface="Inter"/>
                <a:cs typeface="Inter"/>
                <a:sym typeface="Inter"/>
              </a:rPr>
              <a:t>Removed nulls, columns and headings and sorted data, where applicable</a:t>
            </a: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lang="en-GB" sz="1600" dirty="0">
              <a:ea typeface="Inter"/>
              <a:cs typeface="Inter"/>
              <a:sym typeface="Inter"/>
            </a:endParaRP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1951151"/>
            <a:ext cx="3650950" cy="241296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AU" dirty="0">
                <a:sym typeface="Inter"/>
              </a:rPr>
              <a:t>Fetching 5 years crypto data</a:t>
            </a:r>
          </a:p>
          <a:p>
            <a:r>
              <a:rPr lang="en-AU" dirty="0">
                <a:sym typeface="Inter"/>
              </a:rPr>
              <a:t>Comparing 24/7 crypto trading data to 9/5 – 252 days stocks trading data</a:t>
            </a:r>
          </a:p>
          <a:p>
            <a:r>
              <a:rPr lang="en-AU" dirty="0">
                <a:sym typeface="Inter"/>
              </a:rPr>
              <a:t>Inconsistencies between Crypto and Stock data structure</a:t>
            </a:r>
          </a:p>
          <a:p>
            <a:r>
              <a:rPr lang="en-AU" dirty="0">
                <a:sym typeface="Inter"/>
              </a:rPr>
              <a:t>Fixing tickers, using .</a:t>
            </a:r>
            <a:r>
              <a:rPr lang="en-AU" dirty="0" err="1">
                <a:sym typeface="Inter"/>
              </a:rPr>
              <a:t>droplevel</a:t>
            </a:r>
            <a:r>
              <a:rPr lang="en-AU" dirty="0">
                <a:sym typeface="Inter"/>
              </a:rPr>
              <a:t>(axis, level)</a:t>
            </a:r>
          </a:p>
          <a:p>
            <a:pPr marL="0" indent="0">
              <a:buNone/>
            </a:pPr>
            <a:endParaRPr dirty="0">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1951151"/>
            <a:ext cx="3650950" cy="2757678"/>
          </a:xfrm>
          <a:prstGeom prst="rect">
            <a:avLst/>
          </a:prstGeom>
          <a:noFill/>
          <a:ln>
            <a:noFill/>
          </a:ln>
        </p:spPr>
        <p:txBody>
          <a:bodyPr spcFirstLastPara="1" wrap="square" lIns="0" tIns="0" rIns="0" bIns="0" anchor="t" anchorCtr="0">
            <a:spAutoFit/>
          </a:bodyPr>
          <a:lstStyle>
            <a:defPPr>
              <a:defRPr lang="en-US"/>
            </a:defPPr>
            <a:lvl1pPr marL="285750" lvl="0" indent="-285750" algn="just">
              <a:lnSpc>
                <a:spcPct val="139954"/>
              </a:lnSpc>
              <a:spcBef>
                <a:spcPts val="0"/>
              </a:spcBef>
              <a:spcAft>
                <a:spcPts val="0"/>
              </a:spcAft>
              <a:buFont typeface="Arial" panose="020B0604020202020204" pitchFamily="34" charset="0"/>
              <a:buChar char="•"/>
              <a:defRPr sz="1600">
                <a:ea typeface="Inter"/>
                <a:cs typeface="Inter"/>
              </a:defRPr>
            </a:lvl1pPr>
          </a:lstStyle>
          <a:p>
            <a:r>
              <a:rPr lang="en-GB" dirty="0">
                <a:sym typeface="Inter"/>
              </a:rPr>
              <a:t>Crypto market more volatile than stocks</a:t>
            </a:r>
          </a:p>
          <a:p>
            <a:r>
              <a:rPr lang="en-GB" dirty="0">
                <a:sym typeface="Inter"/>
              </a:rPr>
              <a:t>Crypto reacts negatively to major macro economic factors </a:t>
            </a:r>
            <a:r>
              <a:rPr lang="en-GB" dirty="0" err="1">
                <a:sym typeface="Inter"/>
              </a:rPr>
              <a:t>eg</a:t>
            </a:r>
            <a:r>
              <a:rPr lang="en-GB" dirty="0">
                <a:sym typeface="Inter"/>
              </a:rPr>
              <a:t>: Covid</a:t>
            </a:r>
          </a:p>
          <a:p>
            <a:r>
              <a:rPr lang="en-GB" dirty="0">
                <a:sym typeface="Inter"/>
              </a:rPr>
              <a:t>Long term perspective Crypto assets gave better returns</a:t>
            </a:r>
          </a:p>
          <a:p>
            <a:endParaRPr lang="en-GB" dirty="0">
              <a:sym typeface="Inter"/>
            </a:endParaRPr>
          </a:p>
          <a:p>
            <a:endParaRPr lang="en-GB" dirty="0">
              <a:sym typeface="Inter"/>
            </a:endParaRPr>
          </a:p>
          <a:p>
            <a:endParaRPr lang="en-GB" dirty="0">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15588770-62A9-D601-1409-1326EB2EED27}"/>
              </a:ext>
            </a:extLst>
          </p:cNvPr>
          <p:cNvPicPr>
            <a:picLocks noChangeAspect="1"/>
          </p:cNvPicPr>
          <p:nvPr/>
        </p:nvPicPr>
        <p:blipFill>
          <a:blip r:embed="rId3"/>
          <a:stretch>
            <a:fillRect/>
          </a:stretch>
        </p:blipFill>
        <p:spPr>
          <a:xfrm>
            <a:off x="1100131" y="4209995"/>
            <a:ext cx="3536873" cy="2532316"/>
          </a:xfrm>
          <a:prstGeom prst="rect">
            <a:avLst/>
          </a:prstGeom>
        </p:spPr>
      </p:pic>
      <p:pic>
        <p:nvPicPr>
          <p:cNvPr id="15" name="Picture 14">
            <a:extLst>
              <a:ext uri="{FF2B5EF4-FFF2-40B4-BE49-F238E27FC236}">
                <a16:creationId xmlns:a16="http://schemas.microsoft.com/office/drawing/2014/main" id="{ACFF9411-3029-42DF-A4B8-B2A5C2ACBF47}"/>
              </a:ext>
            </a:extLst>
          </p:cNvPr>
          <p:cNvPicPr>
            <a:picLocks noChangeAspect="1"/>
          </p:cNvPicPr>
          <p:nvPr/>
        </p:nvPicPr>
        <p:blipFill>
          <a:blip r:embed="rId4"/>
          <a:stretch>
            <a:fillRect/>
          </a:stretch>
        </p:blipFill>
        <p:spPr>
          <a:xfrm>
            <a:off x="4946792" y="4209996"/>
            <a:ext cx="4385227" cy="2532315"/>
          </a:xfrm>
          <a:prstGeom prst="rect">
            <a:avLst/>
          </a:prstGeom>
        </p:spPr>
      </p:pic>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4" presetClass="exit" presetSubtype="10" fill="hold" grpId="1" nodeType="withEffect">
                                  <p:stCondLst>
                                    <p:cond delay="0"/>
                                  </p:stCondLst>
                                  <p:childTnLst>
                                    <p:animEffect transition="out" filter="randombar(horizontal)">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4" presetClass="exit" presetSubtype="10" fill="hold" grpId="1" nodeType="withEffect">
                                  <p:stCondLst>
                                    <p:cond delay="0"/>
                                  </p:stCondLst>
                                  <p:childTnLst>
                                    <p:animEffect transition="out" filter="randombar(horizontal)">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P spid="12" grpId="0"/>
      <p:bldP spid="12" grpId="1"/>
      <p:bldP spid="13" grpId="0"/>
      <p:bldP spid="13" grpId="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Performance</a:t>
            </a:r>
          </a:p>
        </p:txBody>
      </p:sp>
      <p:sp>
        <p:nvSpPr>
          <p:cNvPr id="9" name="Rectangle 8">
            <a:extLst>
              <a:ext uri="{FF2B5EF4-FFF2-40B4-BE49-F238E27FC236}">
                <a16:creationId xmlns:a16="http://schemas.microsoft.com/office/drawing/2014/main" id="{752C99F8-97BD-9DD0-09AB-5921FE9ADA96}"/>
              </a:ext>
            </a:extLst>
          </p:cNvPr>
          <p:cNvSpPr/>
          <p:nvPr/>
        </p:nvSpPr>
        <p:spPr>
          <a:xfrm>
            <a:off x="349800"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Performance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4CFF8538-A4CD-D3E6-0DAB-A1D51C2F910A}"/>
              </a:ext>
            </a:extLst>
          </p:cNvPr>
          <p:cNvPicPr>
            <a:picLocks noChangeAspect="1"/>
          </p:cNvPicPr>
          <p:nvPr/>
        </p:nvPicPr>
        <p:blipFill>
          <a:blip r:embed="rId3"/>
          <a:stretch>
            <a:fillRect/>
          </a:stretch>
        </p:blipFill>
        <p:spPr>
          <a:xfrm>
            <a:off x="1617662" y="1402853"/>
            <a:ext cx="3932195" cy="1695947"/>
          </a:xfrm>
          <a:prstGeom prst="rect">
            <a:avLst/>
          </a:prstGeom>
        </p:spPr>
      </p:pic>
      <p:pic>
        <p:nvPicPr>
          <p:cNvPr id="19" name="Picture 18">
            <a:extLst>
              <a:ext uri="{FF2B5EF4-FFF2-40B4-BE49-F238E27FC236}">
                <a16:creationId xmlns:a16="http://schemas.microsoft.com/office/drawing/2014/main" id="{B3E49AEE-BDB3-FA1A-336E-7B5E5C0C23CB}"/>
              </a:ext>
            </a:extLst>
          </p:cNvPr>
          <p:cNvPicPr>
            <a:picLocks noChangeAspect="1"/>
          </p:cNvPicPr>
          <p:nvPr/>
        </p:nvPicPr>
        <p:blipFill>
          <a:blip r:embed="rId4"/>
          <a:stretch>
            <a:fillRect/>
          </a:stretch>
        </p:blipFill>
        <p:spPr>
          <a:xfrm>
            <a:off x="5664356" y="1383803"/>
            <a:ext cx="4051144" cy="1713056"/>
          </a:xfrm>
          <a:prstGeom prst="rect">
            <a:avLst/>
          </a:prstGeom>
        </p:spPr>
      </p:pic>
      <p:pic>
        <p:nvPicPr>
          <p:cNvPr id="21" name="Picture 20">
            <a:extLst>
              <a:ext uri="{FF2B5EF4-FFF2-40B4-BE49-F238E27FC236}">
                <a16:creationId xmlns:a16="http://schemas.microsoft.com/office/drawing/2014/main" id="{E25A12AA-1DFA-0D5F-D94C-C68031F79FE1}"/>
              </a:ext>
            </a:extLst>
          </p:cNvPr>
          <p:cNvPicPr>
            <a:picLocks noChangeAspect="1"/>
          </p:cNvPicPr>
          <p:nvPr/>
        </p:nvPicPr>
        <p:blipFill>
          <a:blip r:embed="rId5"/>
          <a:stretch>
            <a:fillRect/>
          </a:stretch>
        </p:blipFill>
        <p:spPr>
          <a:xfrm>
            <a:off x="1610158" y="3143049"/>
            <a:ext cx="3939699" cy="1695947"/>
          </a:xfrm>
          <a:prstGeom prst="rect">
            <a:avLst/>
          </a:prstGeom>
        </p:spPr>
      </p:pic>
      <p:pic>
        <p:nvPicPr>
          <p:cNvPr id="23" name="Picture 22">
            <a:extLst>
              <a:ext uri="{FF2B5EF4-FFF2-40B4-BE49-F238E27FC236}">
                <a16:creationId xmlns:a16="http://schemas.microsoft.com/office/drawing/2014/main" id="{805201E3-0A2F-A973-AD28-E28F68703C5C}"/>
              </a:ext>
            </a:extLst>
          </p:cNvPr>
          <p:cNvPicPr>
            <a:picLocks noChangeAspect="1"/>
          </p:cNvPicPr>
          <p:nvPr/>
        </p:nvPicPr>
        <p:blipFill>
          <a:blip r:embed="rId6"/>
          <a:stretch>
            <a:fillRect/>
          </a:stretch>
        </p:blipFill>
        <p:spPr>
          <a:xfrm>
            <a:off x="5664356" y="3136899"/>
            <a:ext cx="4051144" cy="1702097"/>
          </a:xfrm>
          <a:prstGeom prst="rect">
            <a:avLst/>
          </a:prstGeom>
        </p:spPr>
      </p:pic>
      <p:pic>
        <p:nvPicPr>
          <p:cNvPr id="25" name="Picture 24">
            <a:extLst>
              <a:ext uri="{FF2B5EF4-FFF2-40B4-BE49-F238E27FC236}">
                <a16:creationId xmlns:a16="http://schemas.microsoft.com/office/drawing/2014/main" id="{C997F2D7-6EBB-4B1E-EC91-ED6A5B8C6CB9}"/>
              </a:ext>
            </a:extLst>
          </p:cNvPr>
          <p:cNvPicPr>
            <a:picLocks noChangeAspect="1"/>
          </p:cNvPicPr>
          <p:nvPr/>
        </p:nvPicPr>
        <p:blipFill>
          <a:blip r:embed="rId7"/>
          <a:stretch>
            <a:fillRect/>
          </a:stretch>
        </p:blipFill>
        <p:spPr>
          <a:xfrm>
            <a:off x="3591358" y="4936185"/>
            <a:ext cx="4051144" cy="1751637"/>
          </a:xfrm>
          <a:prstGeom prst="rect">
            <a:avLst/>
          </a:prstGeom>
        </p:spPr>
      </p:pic>
      <p:sp>
        <p:nvSpPr>
          <p:cNvPr id="26" name="Rectangle 25">
            <a:extLst>
              <a:ext uri="{FF2B5EF4-FFF2-40B4-BE49-F238E27FC236}">
                <a16:creationId xmlns:a16="http://schemas.microsoft.com/office/drawing/2014/main" id="{66732443-E093-59B5-3E08-0E9541556F42}"/>
              </a:ext>
            </a:extLst>
          </p:cNvPr>
          <p:cNvSpPr/>
          <p:nvPr/>
        </p:nvSpPr>
        <p:spPr>
          <a:xfrm>
            <a:off x="8338344" y="891310"/>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Stock Performance over 5 years</a:t>
            </a:r>
          </a:p>
        </p:txBody>
      </p:sp>
      <p:pic>
        <p:nvPicPr>
          <p:cNvPr id="28" name="Picture 27">
            <a:extLst>
              <a:ext uri="{FF2B5EF4-FFF2-40B4-BE49-F238E27FC236}">
                <a16:creationId xmlns:a16="http://schemas.microsoft.com/office/drawing/2014/main" id="{DEF18CED-683D-0F8C-F1AA-B44DDFCE0314}"/>
              </a:ext>
            </a:extLst>
          </p:cNvPr>
          <p:cNvPicPr>
            <a:picLocks noChangeAspect="1"/>
          </p:cNvPicPr>
          <p:nvPr/>
        </p:nvPicPr>
        <p:blipFill>
          <a:blip r:embed="rId8"/>
          <a:stretch>
            <a:fillRect/>
          </a:stretch>
        </p:blipFill>
        <p:spPr>
          <a:xfrm>
            <a:off x="1617662" y="1370347"/>
            <a:ext cx="3941010" cy="1734045"/>
          </a:xfrm>
          <a:prstGeom prst="rect">
            <a:avLst/>
          </a:prstGeom>
        </p:spPr>
      </p:pic>
      <p:pic>
        <p:nvPicPr>
          <p:cNvPr id="30" name="Picture 29">
            <a:extLst>
              <a:ext uri="{FF2B5EF4-FFF2-40B4-BE49-F238E27FC236}">
                <a16:creationId xmlns:a16="http://schemas.microsoft.com/office/drawing/2014/main" id="{12F7BC1D-6290-A473-DA66-C67600B7B392}"/>
              </a:ext>
            </a:extLst>
          </p:cNvPr>
          <p:cNvPicPr>
            <a:picLocks noChangeAspect="1"/>
          </p:cNvPicPr>
          <p:nvPr/>
        </p:nvPicPr>
        <p:blipFill>
          <a:blip r:embed="rId9"/>
          <a:stretch>
            <a:fillRect/>
          </a:stretch>
        </p:blipFill>
        <p:spPr>
          <a:xfrm>
            <a:off x="5683066" y="1402296"/>
            <a:ext cx="3994333" cy="1702097"/>
          </a:xfrm>
          <a:prstGeom prst="rect">
            <a:avLst/>
          </a:prstGeom>
        </p:spPr>
      </p:pic>
      <p:pic>
        <p:nvPicPr>
          <p:cNvPr id="32" name="Picture 31">
            <a:extLst>
              <a:ext uri="{FF2B5EF4-FFF2-40B4-BE49-F238E27FC236}">
                <a16:creationId xmlns:a16="http://schemas.microsoft.com/office/drawing/2014/main" id="{B1FD4D9D-7B16-75A8-B292-C46953464098}"/>
              </a:ext>
            </a:extLst>
          </p:cNvPr>
          <p:cNvPicPr>
            <a:picLocks noChangeAspect="1"/>
          </p:cNvPicPr>
          <p:nvPr/>
        </p:nvPicPr>
        <p:blipFill>
          <a:blip r:embed="rId10"/>
          <a:stretch>
            <a:fillRect/>
          </a:stretch>
        </p:blipFill>
        <p:spPr>
          <a:xfrm>
            <a:off x="1617662" y="3127125"/>
            <a:ext cx="3944759" cy="1695947"/>
          </a:xfrm>
          <a:prstGeom prst="rect">
            <a:avLst/>
          </a:prstGeom>
        </p:spPr>
      </p:pic>
      <p:pic>
        <p:nvPicPr>
          <p:cNvPr id="34" name="Picture 33">
            <a:extLst>
              <a:ext uri="{FF2B5EF4-FFF2-40B4-BE49-F238E27FC236}">
                <a16:creationId xmlns:a16="http://schemas.microsoft.com/office/drawing/2014/main" id="{83A9BB5A-BECB-77A5-1E8B-C36E9E0E47AE}"/>
              </a:ext>
            </a:extLst>
          </p:cNvPr>
          <p:cNvPicPr>
            <a:picLocks noChangeAspect="1"/>
          </p:cNvPicPr>
          <p:nvPr/>
        </p:nvPicPr>
        <p:blipFill>
          <a:blip r:embed="rId11"/>
          <a:stretch>
            <a:fillRect/>
          </a:stretch>
        </p:blipFill>
        <p:spPr>
          <a:xfrm>
            <a:off x="5708469" y="3163482"/>
            <a:ext cx="3962918" cy="1694814"/>
          </a:xfrm>
          <a:prstGeom prst="rect">
            <a:avLst/>
          </a:prstGeom>
        </p:spPr>
      </p:pic>
      <p:pic>
        <p:nvPicPr>
          <p:cNvPr id="36" name="Picture 35">
            <a:extLst>
              <a:ext uri="{FF2B5EF4-FFF2-40B4-BE49-F238E27FC236}">
                <a16:creationId xmlns:a16="http://schemas.microsoft.com/office/drawing/2014/main" id="{4B11D3C9-BD30-81EC-F13B-C699D985E988}"/>
              </a:ext>
            </a:extLst>
          </p:cNvPr>
          <p:cNvPicPr>
            <a:picLocks noChangeAspect="1"/>
          </p:cNvPicPr>
          <p:nvPr/>
        </p:nvPicPr>
        <p:blipFill>
          <a:blip r:embed="rId12"/>
          <a:stretch>
            <a:fillRect/>
          </a:stretch>
        </p:blipFill>
        <p:spPr>
          <a:xfrm>
            <a:off x="3595668" y="4924667"/>
            <a:ext cx="4046833" cy="1742065"/>
          </a:xfrm>
          <a:prstGeom prst="rect">
            <a:avLst/>
          </a:prstGeom>
        </p:spPr>
      </p:pic>
    </p:spTree>
    <p:extLst>
      <p:ext uri="{BB962C8B-B14F-4D97-AF65-F5344CB8AC3E}">
        <p14:creationId xmlns:p14="http://schemas.microsoft.com/office/powerpoint/2010/main" val="1765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4" presetClass="entr" presetSubtype="1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par>
                                <p:cTn id="18" presetID="14" presetClass="entr" presetSubtype="1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4" presetClass="exit" presetSubtype="5" fill="hold" nodeType="withEffect">
                                  <p:stCondLst>
                                    <p:cond delay="0"/>
                                  </p:stCondLst>
                                  <p:childTnLst>
                                    <p:animEffect transition="out" filter="randombar(vertical)">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4" presetClass="exit" presetSubtype="5" fill="hold" nodeType="withEffect">
                                  <p:stCondLst>
                                    <p:cond delay="0"/>
                                  </p:stCondLst>
                                  <p:childTnLst>
                                    <p:animEffect transition="out" filter="randombar(vertical)">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4" presetClass="exit" presetSubtype="5" fill="hold" nodeType="withEffect">
                                  <p:stCondLst>
                                    <p:cond delay="0"/>
                                  </p:stCondLst>
                                  <p:childTnLst>
                                    <p:animEffect transition="out" filter="randombar(vertical)">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4" presetClass="exit" presetSubtype="5" fill="hold" nodeType="withEffect">
                                  <p:stCondLst>
                                    <p:cond delay="0"/>
                                  </p:stCondLst>
                                  <p:childTnLst>
                                    <p:animEffect transition="out" filter="randombar(vertical)">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4" presetClass="exit" presetSubtype="5" fill="hold" nodeType="withEffect">
                                  <p:stCondLst>
                                    <p:cond delay="0"/>
                                  </p:stCondLst>
                                  <p:childTnLst>
                                    <p:animEffect transition="out" filter="randombar(vertical)">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par>
                                <p:cTn id="51" presetID="14" presetClass="entr" presetSubtype="1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randombar(horizontal)">
                                      <p:cBhvr>
                                        <p:cTn id="53" dur="500"/>
                                        <p:tgtEl>
                                          <p:spTgt spid="30"/>
                                        </p:tgtEl>
                                      </p:cBhvr>
                                    </p:animEffect>
                                  </p:childTnLst>
                                </p:cTn>
                              </p:par>
                              <p:par>
                                <p:cTn id="54" presetID="14" presetClass="entr" presetSubtype="1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randombar(horizontal)">
                                      <p:cBhvr>
                                        <p:cTn id="56" dur="500"/>
                                        <p:tgtEl>
                                          <p:spTgt spid="34"/>
                                        </p:tgtEl>
                                      </p:cBhvr>
                                    </p:animEffect>
                                  </p:childTnLst>
                                </p:cTn>
                              </p:par>
                              <p:par>
                                <p:cTn id="57" presetID="14" presetClass="entr" presetSubtype="1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randombar(horizontal)">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Returns</a:t>
            </a:r>
          </a:p>
        </p:txBody>
      </p:sp>
      <p:sp>
        <p:nvSpPr>
          <p:cNvPr id="9" name="Rectangle 8">
            <a:extLst>
              <a:ext uri="{FF2B5EF4-FFF2-40B4-BE49-F238E27FC236}">
                <a16:creationId xmlns:a16="http://schemas.microsoft.com/office/drawing/2014/main" id="{752C99F8-97BD-9DD0-09AB-5921FE9ADA96}"/>
              </a:ext>
            </a:extLst>
          </p:cNvPr>
          <p:cNvSpPr/>
          <p:nvPr/>
        </p:nvSpPr>
        <p:spPr>
          <a:xfrm>
            <a:off x="5151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Crypto Assets  over 5 years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E2C89985-AFBF-DAEE-BF3E-86A06BDA2C24}"/>
              </a:ext>
            </a:extLst>
          </p:cNvPr>
          <p:cNvSpPr/>
          <p:nvPr/>
        </p:nvSpPr>
        <p:spPr>
          <a:xfrm>
            <a:off x="7296944" y="1181100"/>
            <a:ext cx="3675855" cy="5143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Returns in Stocks over 5 years</a:t>
            </a:r>
          </a:p>
        </p:txBody>
      </p:sp>
      <p:pic>
        <p:nvPicPr>
          <p:cNvPr id="7" name="Picture 6">
            <a:extLst>
              <a:ext uri="{FF2B5EF4-FFF2-40B4-BE49-F238E27FC236}">
                <a16:creationId xmlns:a16="http://schemas.microsoft.com/office/drawing/2014/main" id="{CA132803-229A-66F1-DAF3-7480FFCC71A6}"/>
              </a:ext>
            </a:extLst>
          </p:cNvPr>
          <p:cNvPicPr>
            <a:picLocks noChangeAspect="1"/>
          </p:cNvPicPr>
          <p:nvPr/>
        </p:nvPicPr>
        <p:blipFill>
          <a:blip r:embed="rId3"/>
          <a:stretch>
            <a:fillRect/>
          </a:stretch>
        </p:blipFill>
        <p:spPr>
          <a:xfrm>
            <a:off x="6275326" y="2409820"/>
            <a:ext cx="5916674" cy="2678419"/>
          </a:xfrm>
          <a:prstGeom prst="rect">
            <a:avLst/>
          </a:prstGeom>
        </p:spPr>
      </p:pic>
      <p:pic>
        <p:nvPicPr>
          <p:cNvPr id="10" name="Picture 9">
            <a:extLst>
              <a:ext uri="{FF2B5EF4-FFF2-40B4-BE49-F238E27FC236}">
                <a16:creationId xmlns:a16="http://schemas.microsoft.com/office/drawing/2014/main" id="{CC4F6223-21B4-C8D5-8B12-D440BFA43017}"/>
              </a:ext>
            </a:extLst>
          </p:cNvPr>
          <p:cNvPicPr>
            <a:picLocks noChangeAspect="1"/>
          </p:cNvPicPr>
          <p:nvPr/>
        </p:nvPicPr>
        <p:blipFill>
          <a:blip r:embed="rId4"/>
          <a:stretch>
            <a:fillRect/>
          </a:stretch>
        </p:blipFill>
        <p:spPr>
          <a:xfrm>
            <a:off x="0" y="2409820"/>
            <a:ext cx="6176524" cy="2678418"/>
          </a:xfrm>
          <a:prstGeom prst="rect">
            <a:avLst/>
          </a:prstGeom>
        </p:spPr>
      </p:pic>
      <p:sp>
        <p:nvSpPr>
          <p:cNvPr id="12" name="Thought Bubble: Cloud 11">
            <a:extLst>
              <a:ext uri="{FF2B5EF4-FFF2-40B4-BE49-F238E27FC236}">
                <a16:creationId xmlns:a16="http://schemas.microsoft.com/office/drawing/2014/main" id="{024C9C95-5C7D-BC23-2BEB-FCC28C25E805}"/>
              </a:ext>
            </a:extLst>
          </p:cNvPr>
          <p:cNvSpPr/>
          <p:nvPr/>
        </p:nvSpPr>
        <p:spPr>
          <a:xfrm>
            <a:off x="2019697" y="1847850"/>
            <a:ext cx="6457950" cy="2101605"/>
          </a:xfrm>
          <a:prstGeom prst="cloudCallout">
            <a:avLst>
              <a:gd name="adj1" fmla="val 13090"/>
              <a:gd name="adj2" fmla="val 11557"/>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b="1" dirty="0">
                <a:latin typeface="Aharoni" panose="02010803020104030203" pitchFamily="2" charset="-79"/>
                <a:cs typeface="Aharoni" panose="02010803020104030203" pitchFamily="2" charset="-79"/>
              </a:rPr>
              <a:t>Had Raelyn invested </a:t>
            </a:r>
            <a:r>
              <a:rPr lang="en-AU" sz="2800" b="1" dirty="0">
                <a:latin typeface="Angsana New" panose="020B0502040204020203" pitchFamily="18" charset="-34"/>
                <a:cs typeface="Angsana New" panose="020B0502040204020203" pitchFamily="18" charset="-34"/>
              </a:rPr>
              <a:t>$20,000</a:t>
            </a:r>
            <a:r>
              <a:rPr lang="en-AU" sz="1800" b="1" dirty="0">
                <a:latin typeface="Angsana New" panose="020B0502040204020203" pitchFamily="18" charset="-34"/>
                <a:cs typeface="Angsana New" panose="020B0502040204020203" pitchFamily="18" charset="-34"/>
              </a:rPr>
              <a:t> </a:t>
            </a:r>
            <a:r>
              <a:rPr lang="en-AU" sz="1800" b="1" dirty="0">
                <a:latin typeface="Aharoni" panose="02010803020104030203" pitchFamily="2" charset="-79"/>
                <a:cs typeface="Aharoni" panose="02010803020104030203" pitchFamily="2" charset="-79"/>
              </a:rPr>
              <a:t>equally among Crypto assets and Stocks -      </a:t>
            </a:r>
            <a:r>
              <a:rPr lang="en-AU" sz="3200" b="1" dirty="0">
                <a:latin typeface="Angsana New" panose="02020603050405020304" pitchFamily="18" charset="-34"/>
                <a:cs typeface="Angsana New" panose="02020603050405020304" pitchFamily="18" charset="-34"/>
              </a:rPr>
              <a:t>5 </a:t>
            </a:r>
            <a:r>
              <a:rPr lang="en-AU" sz="1800" b="1" dirty="0">
                <a:latin typeface="Aharoni" panose="02010803020104030203" pitchFamily="2" charset="-79"/>
                <a:cs typeface="Aharoni" panose="02010803020104030203" pitchFamily="2" charset="-79"/>
              </a:rPr>
              <a:t>years ago – how much returns would she be sitting at?</a:t>
            </a:r>
          </a:p>
          <a:p>
            <a:pPr algn="ctr"/>
            <a:endParaRPr lang="en-AU" dirty="0"/>
          </a:p>
        </p:txBody>
      </p:sp>
    </p:spTree>
    <p:extLst>
      <p:ext uri="{BB962C8B-B14F-4D97-AF65-F5344CB8AC3E}">
        <p14:creationId xmlns:p14="http://schemas.microsoft.com/office/powerpoint/2010/main" val="17392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xit" presetSubtype="0" fill="hold" grpId="0" nodeType="withEffect">
                                  <p:stCondLst>
                                    <p:cond delay="0"/>
                                  </p:stCondLst>
                                  <p:childTnLst>
                                    <p:anim calcmode="lin" valueType="num">
                                      <p:cBhvr>
                                        <p:cTn id="18" dur="1000"/>
                                        <p:tgtEl>
                                          <p:spTgt spid="12"/>
                                        </p:tgtEl>
                                        <p:attrNameLst>
                                          <p:attrName>ppt_w</p:attrName>
                                        </p:attrNameLst>
                                      </p:cBhvr>
                                      <p:tavLst>
                                        <p:tav tm="0">
                                          <p:val>
                                            <p:strVal val="ppt_w"/>
                                          </p:val>
                                        </p:tav>
                                        <p:tav tm="100000">
                                          <p:val>
                                            <p:fltVal val="0"/>
                                          </p:val>
                                        </p:tav>
                                      </p:tavLst>
                                    </p:anim>
                                    <p:anim calcmode="lin" valueType="num">
                                      <p:cBhvr>
                                        <p:cTn id="19" dur="1000"/>
                                        <p:tgtEl>
                                          <p:spTgt spid="12"/>
                                        </p:tgtEl>
                                        <p:attrNameLst>
                                          <p:attrName>ppt_h</p:attrName>
                                        </p:attrNameLst>
                                      </p:cBhvr>
                                      <p:tavLst>
                                        <p:tav tm="0">
                                          <p:val>
                                            <p:strVal val="ppt_h"/>
                                          </p:val>
                                        </p:tav>
                                        <p:tav tm="100000">
                                          <p:val>
                                            <p:fltVal val="0"/>
                                          </p:val>
                                        </p:tav>
                                      </p:tavLst>
                                    </p:anim>
                                    <p:anim calcmode="lin" valueType="num">
                                      <p:cBhvr>
                                        <p:cTn id="20" dur="1000"/>
                                        <p:tgtEl>
                                          <p:spTgt spid="12"/>
                                        </p:tgtEl>
                                        <p:attrNameLst>
                                          <p:attrName>style.rotation</p:attrName>
                                        </p:attrNameLst>
                                      </p:cBhvr>
                                      <p:tavLst>
                                        <p:tav tm="0">
                                          <p:val>
                                            <p:fltVal val="0"/>
                                          </p:val>
                                        </p:tav>
                                        <p:tav tm="100000">
                                          <p:val>
                                            <p:fltVal val="90"/>
                                          </p:val>
                                        </p:tav>
                                      </p:tavLst>
                                    </p:anim>
                                    <p:animEffect transition="out" filter="fade">
                                      <p:cBhvr>
                                        <p:cTn id="21" dur="1000"/>
                                        <p:tgtEl>
                                          <p:spTgt spid="12"/>
                                        </p:tgtEl>
                                      </p:cBhvr>
                                    </p:animEffect>
                                    <p:set>
                                      <p:cBhvr>
                                        <p:cTn id="22" dur="1" fill="hold">
                                          <p:stCondLst>
                                            <p:cond delay="9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par>
                                <p:cTn id="31" presetID="3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Volatility (daily returns) </a:t>
            </a:r>
          </a:p>
        </p:txBody>
      </p:sp>
      <p:sp>
        <p:nvSpPr>
          <p:cNvPr id="9" name="Rectangle 8">
            <a:extLst>
              <a:ext uri="{FF2B5EF4-FFF2-40B4-BE49-F238E27FC236}">
                <a16:creationId xmlns:a16="http://schemas.microsoft.com/office/drawing/2014/main" id="{752C99F8-97BD-9DD0-09AB-5921FE9ADA96}"/>
              </a:ext>
            </a:extLst>
          </p:cNvPr>
          <p:cNvSpPr/>
          <p:nvPr/>
        </p:nvSpPr>
        <p:spPr>
          <a:xfrm>
            <a:off x="2829322" y="1066800"/>
            <a:ext cx="6533356" cy="36195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Crypto and Stock Volatility – Major Macro economic factors</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A05FE2-0F09-6BC9-1414-9C73140B6677}"/>
              </a:ext>
            </a:extLst>
          </p:cNvPr>
          <p:cNvPicPr>
            <a:picLocks noChangeAspect="1"/>
          </p:cNvPicPr>
          <p:nvPr/>
        </p:nvPicPr>
        <p:blipFill>
          <a:blip r:embed="rId3"/>
          <a:stretch>
            <a:fillRect/>
          </a:stretch>
        </p:blipFill>
        <p:spPr>
          <a:xfrm>
            <a:off x="3362312" y="1650195"/>
            <a:ext cx="5057787" cy="4571461"/>
          </a:xfrm>
          <a:prstGeom prst="rect">
            <a:avLst/>
          </a:prstGeom>
        </p:spPr>
      </p:pic>
      <p:sp>
        <p:nvSpPr>
          <p:cNvPr id="13" name="Rectangle 12">
            <a:extLst>
              <a:ext uri="{FF2B5EF4-FFF2-40B4-BE49-F238E27FC236}">
                <a16:creationId xmlns:a16="http://schemas.microsoft.com/office/drawing/2014/main" id="{5FE9EE9F-2D8A-C78C-FE40-CBB91BE39FF1}"/>
              </a:ext>
            </a:extLst>
          </p:cNvPr>
          <p:cNvSpPr/>
          <p:nvPr/>
        </p:nvSpPr>
        <p:spPr>
          <a:xfrm>
            <a:off x="1372394" y="3327963"/>
            <a:ext cx="1456928" cy="350615"/>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Covid</a:t>
            </a:r>
          </a:p>
        </p:txBody>
      </p:sp>
      <p:sp>
        <p:nvSpPr>
          <p:cNvPr id="14" name="Rectangle 13">
            <a:extLst>
              <a:ext uri="{FF2B5EF4-FFF2-40B4-BE49-F238E27FC236}">
                <a16:creationId xmlns:a16="http://schemas.microsoft.com/office/drawing/2014/main" id="{61B5B1F8-6424-3C71-B715-A1258EC38194}"/>
              </a:ext>
            </a:extLst>
          </p:cNvPr>
          <p:cNvSpPr/>
          <p:nvPr/>
        </p:nvSpPr>
        <p:spPr>
          <a:xfrm>
            <a:off x="9144793" y="3253692"/>
            <a:ext cx="2077043" cy="499158"/>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Market Uncertainties</a:t>
            </a:r>
          </a:p>
        </p:txBody>
      </p:sp>
      <p:sp>
        <p:nvSpPr>
          <p:cNvPr id="11" name="Oval 10">
            <a:extLst>
              <a:ext uri="{FF2B5EF4-FFF2-40B4-BE49-F238E27FC236}">
                <a16:creationId xmlns:a16="http://schemas.microsoft.com/office/drawing/2014/main" id="{7D899BE3-5B7C-A47C-A41A-653709C76B65}"/>
              </a:ext>
            </a:extLst>
          </p:cNvPr>
          <p:cNvSpPr/>
          <p:nvPr/>
        </p:nvSpPr>
        <p:spPr>
          <a:xfrm>
            <a:off x="4933950" y="3935925"/>
            <a:ext cx="838200" cy="1855275"/>
          </a:xfrm>
          <a:prstGeom prst="ellipse">
            <a:avLst/>
          </a:prstGeom>
          <a:noFill/>
          <a:ln w="476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a:extLst>
              <a:ext uri="{FF2B5EF4-FFF2-40B4-BE49-F238E27FC236}">
                <a16:creationId xmlns:a16="http://schemas.microsoft.com/office/drawing/2014/main" id="{513232E0-3C00-FF40-1437-B4AD95AF5EC1}"/>
              </a:ext>
            </a:extLst>
          </p:cNvPr>
          <p:cNvPicPr>
            <a:picLocks noChangeAspect="1"/>
          </p:cNvPicPr>
          <p:nvPr/>
        </p:nvPicPr>
        <p:blipFill>
          <a:blip r:embed="rId4"/>
          <a:stretch>
            <a:fillRect/>
          </a:stretch>
        </p:blipFill>
        <p:spPr>
          <a:xfrm>
            <a:off x="3362312" y="1650195"/>
            <a:ext cx="5057787" cy="4652245"/>
          </a:xfrm>
          <a:prstGeom prst="rect">
            <a:avLst/>
          </a:prstGeom>
        </p:spPr>
      </p:pic>
    </p:spTree>
    <p:extLst>
      <p:ext uri="{BB962C8B-B14F-4D97-AF65-F5344CB8AC3E}">
        <p14:creationId xmlns:p14="http://schemas.microsoft.com/office/powerpoint/2010/main" val="35166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14" presetClass="entr" presetSubtype="1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4" presetClass="exit" presetSubtype="5" fill="hold" nodeType="withEffect">
                                  <p:stCondLst>
                                    <p:cond delay="0"/>
                                  </p:stCondLst>
                                  <p:childTnLst>
                                    <p:animEffect transition="out" filter="randombar(vertical)">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6" presetClass="entr" presetSubtype="2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3" grpId="1" animBg="1"/>
      <p:bldP spid="14" grpId="0" animBg="1"/>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Analysis – Standard Deviations </a:t>
            </a: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D44BE61-0DE4-0D27-FBA8-69F86C8802BF}"/>
              </a:ext>
            </a:extLst>
          </p:cNvPr>
          <p:cNvSpPr/>
          <p:nvPr/>
        </p:nvSpPr>
        <p:spPr>
          <a:xfrm>
            <a:off x="1629172" y="1091799"/>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Stocks</a:t>
            </a:r>
          </a:p>
        </p:txBody>
      </p:sp>
      <p:pic>
        <p:nvPicPr>
          <p:cNvPr id="5" name="Picture 4">
            <a:extLst>
              <a:ext uri="{FF2B5EF4-FFF2-40B4-BE49-F238E27FC236}">
                <a16:creationId xmlns:a16="http://schemas.microsoft.com/office/drawing/2014/main" id="{E802FBB4-871B-6A6F-232A-EB72F839BD70}"/>
              </a:ext>
            </a:extLst>
          </p:cNvPr>
          <p:cNvPicPr>
            <a:picLocks noChangeAspect="1"/>
          </p:cNvPicPr>
          <p:nvPr/>
        </p:nvPicPr>
        <p:blipFill>
          <a:blip r:embed="rId3"/>
          <a:stretch>
            <a:fillRect/>
          </a:stretch>
        </p:blipFill>
        <p:spPr>
          <a:xfrm>
            <a:off x="1931575" y="1726398"/>
            <a:ext cx="8818303" cy="4674402"/>
          </a:xfrm>
          <a:prstGeom prst="rect">
            <a:avLst/>
          </a:prstGeom>
        </p:spPr>
      </p:pic>
      <p:sp>
        <p:nvSpPr>
          <p:cNvPr id="15" name="Rectangle 14">
            <a:extLst>
              <a:ext uri="{FF2B5EF4-FFF2-40B4-BE49-F238E27FC236}">
                <a16:creationId xmlns:a16="http://schemas.microsoft.com/office/drawing/2014/main" id="{AFAE8954-A72A-A332-59A9-0C6FF0E03940}"/>
              </a:ext>
            </a:extLst>
          </p:cNvPr>
          <p:cNvSpPr/>
          <p:nvPr/>
        </p:nvSpPr>
        <p:spPr>
          <a:xfrm>
            <a:off x="8854800" y="1116798"/>
            <a:ext cx="1952228" cy="30480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Boxplot - </a:t>
            </a:r>
            <a:r>
              <a:rPr lang="en-AU" sz="1400" dirty="0" err="1">
                <a:solidFill>
                  <a:schemeClr val="tx1"/>
                </a:solidFill>
                <a:latin typeface="Amasis MT Pro Black" panose="020B0604020202020204" pitchFamily="18" charset="0"/>
              </a:rPr>
              <a:t>Cypto</a:t>
            </a:r>
            <a:endParaRPr lang="en-AU" sz="1400" dirty="0">
              <a:solidFill>
                <a:schemeClr val="tx1"/>
              </a:solidFill>
              <a:latin typeface="Amasis MT Pro Black" panose="020B0604020202020204" pitchFamily="18" charset="0"/>
            </a:endParaRPr>
          </a:p>
        </p:txBody>
      </p:sp>
      <p:pic>
        <p:nvPicPr>
          <p:cNvPr id="8" name="Picture 7">
            <a:extLst>
              <a:ext uri="{FF2B5EF4-FFF2-40B4-BE49-F238E27FC236}">
                <a16:creationId xmlns:a16="http://schemas.microsoft.com/office/drawing/2014/main" id="{825B8416-6F54-D3C2-7428-3B6C9BF7DC23}"/>
              </a:ext>
            </a:extLst>
          </p:cNvPr>
          <p:cNvPicPr>
            <a:picLocks noChangeAspect="1"/>
          </p:cNvPicPr>
          <p:nvPr/>
        </p:nvPicPr>
        <p:blipFill>
          <a:blip r:embed="rId4"/>
          <a:stretch>
            <a:fillRect/>
          </a:stretch>
        </p:blipFill>
        <p:spPr>
          <a:xfrm>
            <a:off x="1931574" y="1726398"/>
            <a:ext cx="8818303" cy="4674402"/>
          </a:xfrm>
          <a:prstGeom prst="rect">
            <a:avLst/>
          </a:prstGeom>
        </p:spPr>
      </p:pic>
    </p:spTree>
    <p:extLst>
      <p:ext uri="{BB962C8B-B14F-4D97-AF65-F5344CB8AC3E}">
        <p14:creationId xmlns:p14="http://schemas.microsoft.com/office/powerpoint/2010/main" val="82823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5" fill="hold" nodeType="clickEffect">
                                  <p:stCondLst>
                                    <p:cond delay="0"/>
                                  </p:stCondLst>
                                  <p:childTnLst>
                                    <p:animEffect transition="out" filter="randombar(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4" presetClass="entr" presetSubtype="5"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855</TotalTime>
  <Words>865</Words>
  <Application>Microsoft Office PowerPoint</Application>
  <PresentationFormat>Widescreen</PresentationFormat>
  <Paragraphs>125</Paragraphs>
  <Slides>15</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Aharoni</vt:lpstr>
      <vt:lpstr>Amasis MT Pro Black</vt:lpstr>
      <vt:lpstr>Angsana New</vt:lpstr>
      <vt:lpstr>Arial</vt:lpstr>
      <vt:lpstr>Cabin-semi-bold</vt:lpstr>
      <vt:lpstr>Calibri</vt:lpstr>
      <vt:lpstr>Courier New</vt:lpstr>
      <vt:lpstr>georgia</vt:lpstr>
      <vt:lpstr>Goudy Old Style</vt:lpstr>
      <vt:lpstr>Goudy Old Style (Body)</vt:lpstr>
      <vt:lpstr>Inter</vt:lpstr>
      <vt:lpstr>Slack-Lato</vt:lpstr>
      <vt:lpstr>SourceSansPro</vt:lpstr>
      <vt:lpstr>Wingdings 2</vt:lpstr>
      <vt:lpstr>SlateVTI</vt:lpstr>
      <vt:lpstr>Technical Analysis – Stocks vs Crypto</vt:lpstr>
      <vt:lpstr>Overview</vt:lpstr>
      <vt:lpstr>Motivation and Summary</vt:lpstr>
      <vt:lpstr>Libraries used </vt:lpstr>
      <vt:lpstr>Data Cleanup &amp; Exploration</vt:lpstr>
      <vt:lpstr>Data Analysis - Performance</vt:lpstr>
      <vt:lpstr>Data Analysis - Returns</vt:lpstr>
      <vt:lpstr>Data Analysis – Volatility (daily returns) </vt:lpstr>
      <vt:lpstr>Data Analysis – Standard Deviations </vt:lpstr>
      <vt:lpstr>Data Analysis – Risk-free Returns</vt:lpstr>
      <vt:lpstr>Data Analysis – Monte-Carlo</vt:lpstr>
      <vt:lpstr>Conclusion– Portfolio Optimization</vt:lpstr>
      <vt:lpstr>Post-Mortem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William Lam</cp:lastModifiedBy>
  <cp:revision>2</cp:revision>
  <dcterms:created xsi:type="dcterms:W3CDTF">2022-05-11T11:24:18Z</dcterms:created>
  <dcterms:modified xsi:type="dcterms:W3CDTF">2022-05-19T11:57:41Z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